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  <p:sldId id="259" r:id="rId3"/>
    <p:sldId id="261" r:id="rId4"/>
    <p:sldId id="256" r:id="rId5"/>
    <p:sldId id="269" r:id="rId6"/>
    <p:sldId id="268" r:id="rId7"/>
    <p:sldId id="265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Verdana Bold" panose="020B0804030504040204" pitchFamily="3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0" autoAdjust="0"/>
    <p:restoredTop sz="94580" autoAdjust="0"/>
  </p:normalViewPr>
  <p:slideViewPr>
    <p:cSldViewPr>
      <p:cViewPr varScale="1">
        <p:scale>
          <a:sx n="52" d="100"/>
          <a:sy n="52" d="100"/>
        </p:scale>
        <p:origin x="93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8T18:41:41.169"/>
    </inkml:context>
    <inkml:brush xml:id="br0">
      <inkml:brushProperty name="width" value="0.21167" units="cm"/>
      <inkml:brushProperty name="height" value="0.21167" units="cm"/>
      <inkml:brushProperty name="color" value="#C0504D"/>
    </inkml:brush>
  </inkml:definitions>
  <inkml:trace contextRef="#ctx0" brushRef="#br0">12600 223 24575,'-146'0'0,"0"0"0,37 0 0,-4 0-2040,-17-1 1,-13 0 0,6 3 2039,31 6 0,5 3 0,-2-1 0,-9-2 0,-3 0 0,0 4-1294,-6 10 0,0 4 0,-11 1 1294,20-8 0,-9 0 0,-4 0 0,1 1 0,5 2-455,-13 8 1,6 3 0,-2 0 0,-7 1 454,21-8 0,-8 0 0,-2 0 0,0 1 0,5-1 0,9 2-710,-9 5 0,12 0 0,0 1 1,-11 4 709,3-3 0,-11 4 0,-4 1 0,-1 1 0,3 0 0,9-2-235,6-1 0,8-1 1,3 0-1,-4 1 1,-9 3 234,3-2 0,-7 2 0,-5 3 0,-3 0 0,1 0 0,4 0 0,4-1-58,-1 2 0,4 0 1,2 0-1,1 0 0,0 1 1,-2 0 57,-5 2 0,0 0 0,-1 0 0,0 1 0,0 1 0,2 0-27,15-4 0,0 1 0,-1 1 1,2 0-1,1-1 0,4 0 0,3-3 27,-13 6 0,6-2 0,3-1 0,0 1 0,-4 3-4,3-1 1,-4 3-1,-1 2 1,1-1 0,5 0-1,5-3 4,-12 11 0,9-3 0,1 0 0,-6 3 48,18-12 0,-5 3 0,-1 0 0,0 1 0,1 0 0,4-2-48,-5 6 0,3-1 0,1 0 0,1-1 0,0 1 0,0 0 0,-2-1 0,2 1 0,2-2 0,4 0 0,-3 5 0,4 0 0,3-2 0,3-2 290,-6 2 1,3-2 0,2 4-291,9-1 0,0 6 0,3-1 0,5-7 857,-14 12 1,5-1-858,12-6 0,0 5 0,3-1 0,4-5 0,3-1 0,10-6 0,17-9 0,4 0 928,-8 10 0,-2 5 0,7-5-928,12-9 0,4-3 1699,-2 12 1,0-1-1700,-1-6 0,2-2 0,11 28 0,21-25 0,11-2 0,39 16 0,-4-25 0,12-3 916,-6-12 0,6-3-916,24 1 0,6-3 0,7-2 0,7-2-464,-28-3 0,5 0 1,2-2 463,9-4 0,2-1 0,4-2 0,-16 1 0,3 0 0,2 0 0,-1-1-669,0-1 0,0-1 1,1 0-1,2-1 669,9-1 0,2 1 0,2-2 0,-1-3-839,-1-3 1,0-3 0,2-2 0,6-2 838,-1 1 0,8-3 0,2-1 0,0-1 0,-5-2-406,-12-1 1,-4 0-1,-1-3 1,1 0 0,5-2 405,-7 2 0,4-2 0,3-1 0,-2-1 0,-2 0 0,-4 0-134,6-4 0,-3 1 1,-2-1-1,-4-1 0,-2 1 134,11-5 0,-7 0 0,2-1 0,9-3-90,-12 4 1,7-3-1,5-2 1,1 0-1,-4 0 1,-8 3 89,-5 1 0,-6 3 0,-3 0 0,2-2 0,7-2 0,-10 1 0,5-1 0,3-3 0,1 0 0,1-1 0,-3 2 0,-4 2 0,2 0 0,-1 1 0,-3 1 0,-1 0 0,0 0 0,0-2 0,-1-2 0,-1 0 0,0-1 0,0 0 0,0 0 0,2 1 0,2 0 0,3 0 0,1 1 0,-2 0 0,-3 0 0,-5 2-23,-2-2 1,-6 2 0,-2-1 0,0 1 0,5-2 22,18-7 0,4-2 0,2-1 0,-3 2 0,-5 1 0,0 1 0,-6 2 0,0 0 0,4-2 0,-4 3 0,4-3 0,3 0 0,-2-1 0,-1 1 0,-6 1 0,-2 0 0,0 1 0,-1-1 0,-1 2 0,18-6 0,0 0 0,-2 2 0,-3-2 0,-7 0 0,-2-1 0,-2 1 0,-1 1 196,-7 6 0,0 2 1,-1 0-1,-4 0-196,18-13 0,-3 1 0,-2 1 584,-6 3 1,-2 2 0,-4-2-585,-12 4 0,-4-2 0,0 1 0,-3 1 0,0 1 0,-4-1 696,-5 0 0,-3 0 0,-3-1-696,-3-3 0,-3-1 0,0-1 0,1 1 0,0-1 0,-4 0 0,15-24 0,-7 1 1379,-13 12 1,-3 0-1380,8-9 0,-4 2 0,-20 18 0,0 0 1022,15-15 1,0 1-1023,-15 11 0,-3 1 0,0 5 0,-2 1 720,-6 4 0,-1 3-720,12-22 2150,-11 11-2150,-4 17 1823,-11 1-1823,0 15 1375,0-6-1375,-20 11 38,-33-12-38,-44 9 0,27 1 0,-7 0-697,-14 5 0,-7 2 697,-17-5 0,-6 0-1313,-20 3 0,-6 2 1313,44 4 0,-3 2 0,-1-1 0,-5 0 0,-2 1 0,0 0 0,0 3 0,1 0 0,-1 0 0,1 0 0,-1 0 0,1 0 0,-1 0 0,-1 0 0,3 0 0,5 0 0,2 0 0,1 0 0,2 2 0,0 1 0,2 1-637,-43 4 0,2 5 637,2 5 0,6 3 0,30-3 0,2 2 0,-19 7 0,4 1 0,37-6 0,1 0 0,-26 5 0,0 2 0,18-3 0,3 0 0,0-4 0,2 0 0,7 3 0,3-1-790,-58 10 790,20-2 1052,20-4-1052,27-13 2463,15 4-2463,16-6 376,10-2 0,10-4 0,2-2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8T18:44:12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8T18:48:45.115"/>
    </inkml:context>
    <inkml:brush xml:id="br0">
      <inkml:brushProperty name="width" value="0.21167" units="cm"/>
      <inkml:brushProperty name="height" value="0.21167" units="cm"/>
      <inkml:brushProperty name="color" value="#C0504D"/>
    </inkml:brush>
  </inkml:definitions>
  <inkml:trace contextRef="#ctx0" brushRef="#br0">6407 223 24575,'-75'0'0,"1"0"0,19 0 0,-3 0-2040,-8-1 1,-7 0 0,4 3 2039,15 6 0,3 3 0,-2-1 0,-4-2 0,-1 0 0,-1 4-1294,-2 10 0,-1 4 0,-5 1 1294,10-8 0,-4 0 0,-3 0 0,1 1 0,2 2-455,-6 8 1,3 3 0,-1 0 0,-3 1 454,10-8 0,-4 0 0,-1 0 0,0 1 0,2-1 0,5 2-710,-4 5 0,5 0 0,1 1 1,-6 4 709,1-3 0,-4 4 0,-4 1 0,1 1 0,1 0 0,4-2-235,4-1 0,3-1 1,2 0-1,-2 1 1,-4 3 234,1-2 0,-3 2 0,-4 3 0,0 0 0,0 0 0,2 0 0,2-1-58,-1 2 0,3 0 1,0 0-1,2 0 0,-1 1 1,-1 0 57,-3 2 0,0 0 0,0 0 0,0 1 0,1 1 0,0 0-27,7-4 0,1 1 0,-1 1 1,1 0-1,1-1 0,1 0 0,2-3 27,-6 6 0,3-2 0,1-1 0,0 1 0,-2 3-4,2-1 1,-2 3-1,-1 2 1,1-1 0,1 0-1,5-3 4,-8 11 0,5-3 0,1 0 0,-3 3 48,8-12 0,-1 3 0,-2 0 0,1 1 0,0 0 0,3-2-48,-4 6 0,2-1 0,2 0 0,-1-1 0,0 1 0,0 0 0,0-1 0,0 1 0,1-2 0,3 0 0,-3 5 0,3 0 0,2-2 0,1-2 290,-4 2 1,3-2 0,0 4-291,5-1 0,0 6 0,1-1 0,4-7 857,-9 12 1,4-1-858,6-6 0,-1 5 0,2-1 0,2-5 0,2-1 0,5-6 0,8-9 0,2 0 928,-3 10 0,-2 5 0,4-5-928,6-9 0,2-3 1699,-1 12 1,0-1-1700,0-6 0,0-2 0,6 28 0,11-25 0,5-2 0,20 16 0,-1-25 0,5-3 916,-3-12 0,4-3-916,11 1 0,3-3 0,5-2 0,2-2-464,-14-3 0,3 0 1,2-2 463,3-4 0,1-1 0,3-2 0,-9 1 0,2 0 0,1 0 0,0-1-669,-1-1 0,1-1 1,0 0-1,1-1 669,4-1 0,2 1 0,1-2 0,-1-3-839,0-3 1,-1-3 0,2-2 0,2-2 838,1 1 0,3-3 0,1-1 0,0-1 0,-2-2-406,-7-1 1,-1 0-1,-1-3 1,1 0 0,2-2 405,-4 2 0,3-2 0,1-1 0,-1-1 0,-1 0 0,-2 0-134,4-4 0,-3 1 1,-1-1-1,-1-1 0,-2 1 134,6-5 0,-3 0 0,1-1 0,4-3-90,-6 4 1,4-3-1,2-2 1,0 0-1,-1 0 1,-4 3 89,-3 1 0,-4 3 0,0 0 0,0-2 0,4-2 0,-5 1 0,2-1 0,2-3 0,1 0 0,0-1 0,-2 2 0,-1 2 0,1 0 0,-2 1 0,0 1 0,-1 0 0,-1 0 0,1-2 0,0-2 0,-1 0 0,0-1 0,-1 0 0,1 0 0,1 1 0,1 0 0,2 0 0,0 1 0,-1 0 0,-2 0 0,-2 2-23,-1-2 1,-4 2 0,0-1 0,0 1 0,2-2 22,10-7 0,1-2 0,2-1 0,-2 2 0,-2 1 0,-1 1 0,-3 2 0,1 0 0,1-2 0,-1 3 0,1-3 0,2 0 0,-1-1 0,-1 1 0,-2 1 0,-2 0 0,1 1 0,-2-1 0,1 2 0,9-6 0,-1 0 0,-1 2 0,-1-2 0,-3 0 0,-2-1 0,-1 1 0,0 1 196,-3 6 0,-1 2 1,0 0-1,-2 0-196,9-13 0,-2 1 0,-1 1 584,-2 3 1,-2 2 0,-2-2-585,-5 4 0,-3-2 0,0 1 0,-2 1 0,1 1 0,-2-1 696,-3 0 0,-2 0 0,-1-1-696,-1-3 0,-2-1 0,0-1 0,0 1 0,0-1 0,-1 0 0,7-24 0,-3 1 1379,-8 12 1,0 0-1380,3-9 0,-2 2 0,-9 18 0,-1 0 1022,8-15 1,0 1-1023,-8 11 0,-2 1 0,1 5 0,-1 1 720,-4 4 0,0 3-720,7-22 2150,-7 11-2150,-1 17 1823,-6 1-1823,0 15 1375,0-6-1375,-10 11 38,-17-12-38,-22 9 0,13 1 0,-3 0-697,-8 5 0,-2 2 697,-10-5 0,-2 0-1313,-11 3 0,-2 2 1313,21 4 0,-1 2 0,0-1 0,-3 0 0,-1 1 0,0 0 0,0 3 0,0 0 0,1 0 0,-1 0 0,0 0 0,0 0 0,0 0 0,0 0 0,1 0 0,3 0 0,1 0 0,-1 0 0,3 2 0,-1 1 0,1 1-637,-22 4 0,2 5 637,0 5 0,3 3 0,16-3 0,0 2 0,-9 7 0,3 1 0,17-6 0,2 0 0,-14 5 0,0 2 0,10-3 0,0 0 0,1-4 0,1 0 0,3 3 0,2-1-790,-29 10 790,9-2 1052,11-4-1052,14-13 2463,7 4-2463,8-6 376,5-2 0,5-4 0,2-2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8T18:47:10.513"/>
    </inkml:context>
    <inkml:brush xml:id="br0">
      <inkml:brushProperty name="width" value="0.21167" units="cm"/>
      <inkml:brushProperty name="height" value="0.21167" units="cm"/>
      <inkml:brushProperty name="color" value="#C0504D"/>
    </inkml:brush>
  </inkml:definitions>
  <inkml:trace contextRef="#ctx0" brushRef="#br0">9152 200 24575,'-106'0'0,"0"0"0,27 0 0,-4 0-2040,-11-1 1,-10 0 0,5 3 2039,22 5 0,3 3 0,0 0 0,-8-3 0,-1 0 0,-1 4-1294,-4 8 0,0 5 0,-8 0 1294,15-7 0,-7 0 0,-2 0 0,-1 1 0,5 2-455,-10 7 1,4 2 0,0 1 0,-6 0 454,15-7 0,-6 1 0,-1-1 0,0 1 0,3 0 0,8 1-710,-7 4 0,8 1 0,0 1 1,-8 3 709,2-2 0,-7 2 0,-3 2 0,-2 1 0,4 0 0,5-2-235,5-1 0,6-1 1,1 0-1,-2 1 1,-6 3 234,2-2 0,-6 3 0,-3 0 0,-2 2 0,1-1 0,2 1 0,3-1-58,0 2 0,2-1 1,2 0-1,1 1 0,-1-1 1,0 2 57,-5 1 0,1 0 0,-2 0 0,1 1 0,1 1 0,0 0-27,11-4 0,0 1 0,0 1 1,0 0-1,2 0 0,2-1 0,3-2 27,-9 5 0,4-2 0,1-1 0,1 1 0,-3 2-4,2 1 1,-3 1-1,0 2 1,0 0 0,3-1-1,5-2 4,-9 9 0,6-2 0,1 1 0,-4 1 48,12-9 0,-2 0 0,-2 2 0,0 1 0,1-1 0,3-1-48,-3 5 0,1-1 0,2 0 0,0 0 0,0 0 0,-1 0 0,0-1 0,1 1 0,1-1 0,4-1 0,-3 5 0,3 0 0,2-2 0,3-2 290,-5 2 1,2-1 0,2 2-291,6 1 0,0 4 0,2-1 0,5-6 857,-11 11 1,3-1-858,9-5 0,1 4 0,1 0 0,3-6 0,3 0 0,6-5 0,13-9 0,4 0 928,-7 9 0,-1 6 0,5-6-928,8-8 0,4-2 1699,-2 10 1,0 0-1700,-1-6 0,2-2 0,7 26 0,16-23 0,8-2 0,28 14 0,-2-22 0,8-3 916,-4-9 0,4-5-916,17 2 0,5-3 0,5-2 0,5 0-464,-20-4 0,3-1 1,2-1 463,6-3 0,2-2 0,3-1 0,-12 1 0,2 0 0,2-1 0,-1-1-669,0 0 0,0 0 1,0-2-1,2 0 669,7 0 0,2 0 0,0-2 0,0-2-839,-1-3 1,0-3 0,2-1 0,4-2 838,-1-1 0,6 0 0,2-2 0,-1-1 0,-3-2-406,-9 0 1,-3-2-1,0 0 1,0-2 0,4-1 405,-5 1 0,3-1 0,1-1 0,0-1 0,-2 0 0,-3 0-134,4-3 0,-1 0 1,-3 0-1,-2-1 0,-2 0 134,9-4 0,-6 0 0,2-1 0,6-2-90,-8 2 1,5-1-1,3-3 1,1 0-1,-3 1 1,-5 2 89,-5 2 0,-4 1 0,-1 1 0,0-2 0,6-2 0,-8 2 0,4-3 0,3-1 0,0-1 0,0 0 0,-1 2 0,-3 1 0,1-1 0,-1 3 0,-2 0 0,0 0 0,-1 0 0,0-2 0,0-1 0,0-1 0,-2-1 0,1 1 0,0-1 0,1 1 0,3 1 0,1 0 0,0 0 0,0 0 0,-3 1 0,-3 0-23,-2 0 1,-5 1 0,-1 0 0,1-1 0,3-1 22,12-6 0,5-2 0,0 0 0,-2 1 0,-3 2 0,-1-1 0,-4 3 0,0 0 0,4-2 0,-4 2 0,3-2 0,2 0 0,-1-1 0,-1 1 0,-5 1 0,0 0 0,-1 0 0,0 0 0,-1 2 0,13-7 0,-1 2 0,-1 1 0,-1-2 0,-6 0 0,-1 0 0,-2 0 0,0 1 196,-6 6 0,1 1 1,-2 0-1,-2 0-196,13-10 0,-2-1 0,-2 1 584,-4 3 1,-2 2 0,-2-1-585,-9 1 0,-3 1 0,-1 0 0,-1 1 0,0 0 0,-3 0 696,-4 0 0,-2-1 0,-2 0-696,-2-3 0,-3-1 0,1 0 0,0-1 0,0 1 0,-3-1 0,12-21 0,-6 1 1379,-10 10 1,-1 1-1380,5-9 0,-3 2 0,-13 16 0,-2 1 1022,13-14 1,-2 0-1023,-10 11 0,-3 1 0,1 4 0,-2 0 720,-4 5 0,-1 2-720,10-20 2150,-10 11-2150,-2 15 1823,-8 0-1823,0 14 1375,0-5-1375,-14 9 38,-25-11-38,-31 9 0,19 1 0,-5 0-697,-10 4 0,-5 2 697,-13-5 0,-4 1-1313,-14 2 0,-4 1 1313,30 5 0,0 1 0,-2 0 0,-4 0 0,-1-1 0,1 2 0,-1 2 0,1 0 0,-1 0 0,1 0 0,-1 0 0,1 0 0,-1 0 0,0 0 0,1 0 0,5 0 0,1 0 0,0 0 0,2 2 0,0 0 0,1 2-637,-31 3 0,2 4 637,1 6 0,4 1 0,22-1 0,2 1 0,-14 6 0,3 1 0,26-5 0,2 0 0,-19 4 0,-1 2 0,13-3 0,3 1 0,0-4 0,1 0 0,5 2 0,2-1-790,-41 10 790,13-3 1052,16-2-1052,19-13 2463,11 4-2463,11-5 376,8-2 0,7-4 0,1-1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8T18:47:55.439"/>
    </inkml:context>
    <inkml:brush xml:id="br0">
      <inkml:brushProperty name="width" value="0.21167" units="cm"/>
      <inkml:brushProperty name="height" value="0.21167" units="cm"/>
      <inkml:brushProperty name="color" value="#C0504D"/>
    </inkml:brush>
  </inkml:definitions>
  <inkml:trace contextRef="#ctx0" brushRef="#br0">6645 118 24575,'-77'0'0,"0"0"0,20 0 0,-3 0-2040,-8-1 1,-8 0 0,4 3 2039,16 2 0,3 2 0,-2-1 0,-4-1 0,-1 0 0,-1 3-1294,-3 4 0,0 3 0,-5 0 1294,10-4 0,-5 0 0,-2 0 0,0 1 0,4 1-455,-8 3 1,4 2 0,-2 1 0,-3 0 454,11-4 0,-4-1 0,-2 1 0,1 0 0,2 0 0,5 1-710,-4 2 0,5 1 0,0 0 1,-5 1 709,1 0 0,-5 2 0,-2 0 0,-2 0 0,3 1 0,4-2-235,4 1 0,3-2 1,2 1-1,-2 0 1,-4 1 234,1 0 0,-4 1 0,-2 0 0,-2 2 0,1-1 0,1 0 0,3 0-58,-1 1 0,2 0 1,2-1-1,0 1 0,0 0 1,-1 0 57,-3 2 0,0-1 0,-1 0 0,1 1 0,0 0 0,1 1-27,8-3 0,-1 1 0,1 0 1,0 0-1,1 1 0,1-2 0,2-1 27,-6 4 0,3-2 0,1 0 0,0 0 0,-1 2-4,0 0 1,-1 0-1,-1 2 1,1 0 0,2-1-1,4-1 4,-8 6 0,5-2 0,1 0 0,-3 2 48,9-7 0,-2 2 0,-1 0 0,0 1 0,1-1 0,1 0-48,-2 2 0,2 0 0,0 0 0,1 0 0,0 0 0,-1 0 0,0-1 0,0 1 0,2 0 0,2-2 0,-1 4 0,1 0 0,2-2 0,2 0 290,-4 0 1,2 0 0,1 1-291,5 1 0,-1 2 0,3-1 0,2-2 857,-8 5 1,4 0-858,5-3 0,1 2 0,1 0 0,2-3 0,2 0 0,5-4 0,9-4 0,2 0 928,-3 4 0,-2 4 0,3-3-928,7-5 0,2-1 1699,-1 6 1,0 0-1700,0-4 0,0-1 0,7 15 0,10-13 0,6-1 0,21 8 0,-3-13 0,7-2 916,-3-5 0,3-3-916,13 1 0,3-1 0,3-2 0,4 0-464,-14-2 0,2-1 1,1 0 463,5-2 0,1-2 0,2 1 0,-9 0 0,2-1 0,2 0 0,-2 0-669,1 0 0,0-1 1,0 0-1,1-1 669,5 1 0,2-1 0,-1-1 0,1-1-839,-1-2 1,0-1 0,1-1 0,4-1 838,-1-1 0,4 0 0,1-1 0,0-1 0,-3 0-406,-6-1 1,-2-1-1,0 0 1,0-1 0,2 0 405,-3 0 0,2-1 0,2-1 0,-2 1 0,0-1 0,-3 0-134,4-2 0,-2 1 1,-2-1-1,0 0 0,-3 0 134,7-3 0,-4 1 0,1-2 0,4 0-90,-6 1 1,5-1-1,1-1 1,1-1-1,-2 1 1,-3 2 89,-4 0 0,-3 1 0,-2 0 0,2 0 0,3-2 0,-5 1 0,2-1 0,3-1 0,0 0 0,-1 0 0,0 0 0,-2 1 0,1 0 0,-2 1 0,0 1 0,-1-1 0,0 1 0,0-2 0,-1 0 0,0-1 0,0-1 0,0 1 0,0 0 0,0 0 0,3 1 0,0-1 0,1 1 0,0 0 0,-3 0 0,-2 0-23,-1 1 1,-4-1 0,0 1 0,-1-1 0,4 0 22,8-4 0,3 0 0,1-2 0,-2 2 0,-2 0 0,0 1 0,-4 1 0,0-1 0,3 0 0,-2 1 0,1-1 0,2-1 0,0 1 0,-2-1 0,-3 2 0,0-1 0,-1 0 0,0 1 0,-1 0 0,10-3 0,0 1 0,-1-1 0,-2 1 0,-4-1 0,0-1 0,-2 1 0,0 1 196,-4 3 0,1 1 1,-2-1-1,-2 1-196,11-6 0,-3-1 0,-1 1 584,-3 2 1,0 0 0,-3 0-585,-6 1 0,-3 0 0,0 1 0,0 0 0,-1 0 0,-2-1 696,-3 1 0,-1 0 0,-2-1-696,-2-1 0,-1-1 0,0-1 0,1 1 0,-1 0 0,-2 0 0,9-14 0,-5 2 1379,-6 6 1,-2 0-1380,5-5 0,-3 0 0,-10 11 0,-1 0 1022,9-8 1,0-1-1023,-9 7 0,-1 1 0,0 2 0,-1 1 720,-3 2 0,0 1-720,6-11 2150,-7 6-2150,-1 8 1823,-6 1-1823,0 8 1375,0-3-1375,-10 6 38,-18-7-38,-23 5 0,14 0 0,-4 1-697,-7 2 0,-4 1 697,-8-2 0,-4 0-1313,-11 1 0,-2 1 1313,23 3 0,-2 0 0,0 0 0,-4 0 0,0 0 0,0 1 0,0 0 0,0 2 0,0-1 0,0 0 0,1 0 0,-1 0 0,0 0 0,-1 0 0,2 0 0,3 0 0,0-1 0,1 2 0,2 0 0,-1 0 0,1 1-637,-22 3 0,0 1 637,2 4 0,3 1 0,15-2 0,2 2 0,-10 3 0,2 1 0,19-4 0,1 1 0,-13 3 0,-1-1 0,9 0 0,2 0 0,1-2 0,0-1 0,4 2 0,1 0-790,-30 5 790,11-1 1052,10-2-1052,15-7 2463,7 2-2463,8-4 376,6 0 0,5-2 0,1-1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.png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image" Target="../media/image9.png"/><Relationship Id="rId16" Type="http://schemas.openxmlformats.org/officeDocument/2006/relationships/customXml" Target="../ink/ink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8.png"/><Relationship Id="rId5" Type="http://schemas.openxmlformats.org/officeDocument/2006/relationships/image" Target="../media/image12.svg"/><Relationship Id="rId15" Type="http://schemas.openxmlformats.org/officeDocument/2006/relationships/image" Target="../media/image16.png"/><Relationship Id="rId10" Type="http://schemas.openxmlformats.org/officeDocument/2006/relationships/image" Target="../media/image6.sv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customXml" Target="../ink/ink3.xml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20.svg"/><Relationship Id="rId9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6.sv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5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5" Type="http://schemas.openxmlformats.org/officeDocument/2006/relationships/customXml" Target="../ink/ink4.xml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8.jpeg"/><Relationship Id="rId5" Type="http://schemas.openxmlformats.org/officeDocument/2006/relationships/image" Target="../media/image5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image" Target="../media/image53.png"/><Relationship Id="rId26" Type="http://schemas.openxmlformats.org/officeDocument/2006/relationships/image" Target="../media/image57.svg"/><Relationship Id="rId3" Type="http://schemas.openxmlformats.org/officeDocument/2006/relationships/image" Target="../media/image40.svg"/><Relationship Id="rId21" Type="http://schemas.openxmlformats.org/officeDocument/2006/relationships/image" Target="../media/image55.sv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29.png"/><Relationship Id="rId2" Type="http://schemas.openxmlformats.org/officeDocument/2006/relationships/image" Target="../media/image39.png"/><Relationship Id="rId16" Type="http://schemas.openxmlformats.org/officeDocument/2006/relationships/image" Target="../media/image51.png"/><Relationship Id="rId20" Type="http://schemas.openxmlformats.org/officeDocument/2006/relationships/image" Target="../media/image24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46.svg"/><Relationship Id="rId24" Type="http://schemas.openxmlformats.org/officeDocument/2006/relationships/image" Target="../media/image56.svg"/><Relationship Id="rId32" Type="http://schemas.openxmlformats.org/officeDocument/2006/relationships/image" Target="../media/image610.png"/><Relationship Id="rId5" Type="http://schemas.openxmlformats.org/officeDocument/2006/relationships/image" Target="../media/image41.svg"/><Relationship Id="rId15" Type="http://schemas.openxmlformats.org/officeDocument/2006/relationships/image" Target="../media/image50.svg"/><Relationship Id="rId23" Type="http://schemas.openxmlformats.org/officeDocument/2006/relationships/image" Target="../media/image27.png"/><Relationship Id="rId28" Type="http://schemas.openxmlformats.org/officeDocument/2006/relationships/image" Target="../media/image58.svg"/><Relationship Id="rId10" Type="http://schemas.openxmlformats.org/officeDocument/2006/relationships/image" Target="../media/image45.png"/><Relationship Id="rId19" Type="http://schemas.openxmlformats.org/officeDocument/2006/relationships/image" Target="../media/image54.svg"/><Relationship Id="rId31" Type="http://schemas.openxmlformats.org/officeDocument/2006/relationships/customXml" Target="../ink/ink5.xml"/><Relationship Id="rId4" Type="http://schemas.openxmlformats.org/officeDocument/2006/relationships/image" Target="../media/image5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8.png"/><Relationship Id="rId3" Type="http://schemas.openxmlformats.org/officeDocument/2006/relationships/image" Target="../media/image60.svg"/><Relationship Id="rId7" Type="http://schemas.openxmlformats.org/officeDocument/2006/relationships/image" Target="../media/image29.png"/><Relationship Id="rId12" Type="http://schemas.openxmlformats.org/officeDocument/2006/relationships/image" Target="../media/image62.svg"/><Relationship Id="rId17" Type="http://schemas.openxmlformats.org/officeDocument/2006/relationships/image" Target="../media/image64.svg"/><Relationship Id="rId2" Type="http://schemas.openxmlformats.org/officeDocument/2006/relationships/image" Target="../media/image11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27.png"/><Relationship Id="rId15" Type="http://schemas.openxmlformats.org/officeDocument/2006/relationships/image" Target="../media/image41.svg"/><Relationship Id="rId10" Type="http://schemas.openxmlformats.org/officeDocument/2006/relationships/image" Target="../media/image42.svg"/><Relationship Id="rId4" Type="http://schemas.openxmlformats.org/officeDocument/2006/relationships/image" Target="../media/image26.png"/><Relationship Id="rId9" Type="http://schemas.openxmlformats.org/officeDocument/2006/relationships/image" Target="../media/image1.pn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DF334-F464-536A-DC74-317901DB2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59B6D7-99F7-60C1-E00A-852856D7442D}"/>
              </a:ext>
            </a:extLst>
          </p:cNvPr>
          <p:cNvSpPr/>
          <p:nvPr/>
        </p:nvSpPr>
        <p:spPr>
          <a:xfrm>
            <a:off x="-179611" y="757672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1"/>
                </a:lnTo>
                <a:lnTo>
                  <a:pt x="0" y="13225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87001B1-D58D-B5CC-A2D1-815533E85FFE}"/>
              </a:ext>
            </a:extLst>
          </p:cNvPr>
          <p:cNvGrpSpPr/>
          <p:nvPr/>
        </p:nvGrpSpPr>
        <p:grpSpPr>
          <a:xfrm>
            <a:off x="0" y="63480"/>
            <a:ext cx="18288000" cy="5801719"/>
            <a:chOff x="0" y="0"/>
            <a:chExt cx="4816593" cy="152802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A5BFC36-617B-A9E5-54FF-62D49E7B1C14}"/>
                </a:ext>
              </a:extLst>
            </p:cNvPr>
            <p:cNvSpPr/>
            <p:nvPr/>
          </p:nvSpPr>
          <p:spPr>
            <a:xfrm>
              <a:off x="0" y="0"/>
              <a:ext cx="4816592" cy="1528025"/>
            </a:xfrm>
            <a:custGeom>
              <a:avLst/>
              <a:gdLst/>
              <a:ahLst/>
              <a:cxnLst/>
              <a:rect l="l" t="t" r="r" b="b"/>
              <a:pathLst>
                <a:path w="4816592" h="1528025">
                  <a:moveTo>
                    <a:pt x="0" y="0"/>
                  </a:moveTo>
                  <a:lnTo>
                    <a:pt x="4816592" y="0"/>
                  </a:lnTo>
                  <a:lnTo>
                    <a:pt x="4816592" y="1528025"/>
                  </a:lnTo>
                  <a:lnTo>
                    <a:pt x="0" y="1528025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n-GR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B0AC746-2F78-A4E6-59A1-EADDCF0FEACA}"/>
                </a:ext>
              </a:extLst>
            </p:cNvPr>
            <p:cNvSpPr txBox="1"/>
            <p:nvPr/>
          </p:nvSpPr>
          <p:spPr>
            <a:xfrm>
              <a:off x="0" y="-38100"/>
              <a:ext cx="4816593" cy="156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7C3D40E6-933A-01A7-5F39-FB72D63FEC0E}"/>
              </a:ext>
            </a:extLst>
          </p:cNvPr>
          <p:cNvSpPr/>
          <p:nvPr/>
        </p:nvSpPr>
        <p:spPr>
          <a:xfrm>
            <a:off x="16077723" y="4023451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2"/>
                </a:lnTo>
                <a:lnTo>
                  <a:pt x="0" y="1322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B2949AB-D704-F6AB-331E-F0055BB54869}"/>
              </a:ext>
            </a:extLst>
          </p:cNvPr>
          <p:cNvSpPr/>
          <p:nvPr/>
        </p:nvSpPr>
        <p:spPr>
          <a:xfrm>
            <a:off x="14848317" y="9258300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5" y="0"/>
                </a:lnTo>
                <a:lnTo>
                  <a:pt x="1947415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FAC803D-5044-C7F5-B402-E9EE7D76F9B1}"/>
              </a:ext>
            </a:extLst>
          </p:cNvPr>
          <p:cNvSpPr/>
          <p:nvPr/>
        </p:nvSpPr>
        <p:spPr>
          <a:xfrm>
            <a:off x="1132706" y="781368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4" y="0"/>
                </a:lnTo>
                <a:lnTo>
                  <a:pt x="1947414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17E8D1B4-949D-1924-78AC-7F945257416F}"/>
              </a:ext>
            </a:extLst>
          </p:cNvPr>
          <p:cNvSpPr/>
          <p:nvPr/>
        </p:nvSpPr>
        <p:spPr>
          <a:xfrm>
            <a:off x="3144099" y="7062372"/>
            <a:ext cx="12324501" cy="50067"/>
          </a:xfrm>
          <a:prstGeom prst="line">
            <a:avLst/>
          </a:prstGeom>
          <a:ln w="38100" cap="flat">
            <a:solidFill>
              <a:srgbClr val="00AEE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F9D8356-58A2-C219-2B56-4FD3FE390313}"/>
              </a:ext>
            </a:extLst>
          </p:cNvPr>
          <p:cNvSpPr txBox="1"/>
          <p:nvPr/>
        </p:nvSpPr>
        <p:spPr>
          <a:xfrm>
            <a:off x="1461398" y="6100347"/>
            <a:ext cx="15365204" cy="847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31"/>
              </a:lnSpc>
              <a:spcBef>
                <a:spcPct val="0"/>
              </a:spcBef>
            </a:pPr>
            <a:r>
              <a:rPr lang="el-GR" sz="44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Τι </a:t>
            </a:r>
            <a:r>
              <a:rPr lang="el-GR" sz="44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αλλ</a:t>
            </a:r>
            <a:r>
              <a:rPr lang="en-US" sz="44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ά</a:t>
            </a:r>
            <a:r>
              <a:rPr lang="el-GR" sz="44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ζει στην πράξη</a:t>
            </a:r>
            <a:endParaRPr lang="en-US" sz="4400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834C17D-EA9C-138B-D590-5D42ED8BD6AD}"/>
              </a:ext>
            </a:extLst>
          </p:cNvPr>
          <p:cNvSpPr txBox="1"/>
          <p:nvPr/>
        </p:nvSpPr>
        <p:spPr>
          <a:xfrm>
            <a:off x="2237011" y="946578"/>
            <a:ext cx="13466594" cy="4958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48"/>
              </a:lnSpc>
              <a:spcBef>
                <a:spcPct val="0"/>
              </a:spcBef>
            </a:pPr>
            <a:r>
              <a:rPr lang="en-US" sz="101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					</a:t>
            </a:r>
            <a:endParaRPr lang="el-GR" sz="10100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>
              <a:lnSpc>
                <a:spcPts val="20948"/>
              </a:lnSpc>
              <a:spcBef>
                <a:spcPct val="0"/>
              </a:spcBef>
            </a:pPr>
            <a:r>
              <a:rPr lang="el-GR" sz="36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						</a:t>
            </a:r>
            <a:r>
              <a:rPr lang="en-US" sz="101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CRM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AC1B7B3-297A-EBDE-32C6-8E3271EE80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582" y="1310720"/>
            <a:ext cx="16978832" cy="1725318"/>
          </a:xfrm>
          <a:prstGeom prst="rect">
            <a:avLst/>
          </a:prstGeom>
        </p:spPr>
      </p:pic>
      <p:pic>
        <p:nvPicPr>
          <p:cNvPr id="14" name="Εικόνα 13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01360E36-28FA-4AE8-2BB6-1126B49C34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5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 rot="21357488">
            <a:off x="2825247" y="3910847"/>
            <a:ext cx="5830458" cy="2000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</a:pPr>
            <a:endParaRPr dirty="0"/>
          </a:p>
          <a:p>
            <a:pPr>
              <a:lnSpc>
                <a:spcPts val="4027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Ψηφι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κή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l-GR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Π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ύλη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γι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 π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ολίτες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κ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ι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</a:t>
            </a:r>
            <a:r>
              <a:rPr lang="en-US" sz="36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π</a:t>
            </a:r>
            <a:r>
              <a:rPr lang="en-US" sz="36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ιχειρήσεις</a:t>
            </a:r>
            <a:endParaRPr lang="en-US" sz="3600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4027"/>
              </a:lnSpc>
              <a:spcBef>
                <a:spcPct val="0"/>
              </a:spcBef>
            </a:pP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829925" y="865059"/>
            <a:ext cx="5550951" cy="1700756"/>
            <a:chOff x="0" y="0"/>
            <a:chExt cx="1270353" cy="3892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0353" cy="389224"/>
            </a:xfrm>
            <a:custGeom>
              <a:avLst/>
              <a:gdLst/>
              <a:ahLst/>
              <a:cxnLst/>
              <a:rect l="l" t="t" r="r" b="b"/>
              <a:pathLst>
                <a:path w="1270353" h="389224">
                  <a:moveTo>
                    <a:pt x="0" y="0"/>
                  </a:moveTo>
                  <a:lnTo>
                    <a:pt x="1270353" y="0"/>
                  </a:lnTo>
                  <a:lnTo>
                    <a:pt x="1270353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n-G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70353" cy="427324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100024"/>
            <a:ext cx="442127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6"/>
              </a:lnSpc>
            </a:pPr>
            <a:r>
              <a:rPr lang="en-US" sz="586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gov.gr</a:t>
            </a:r>
            <a:endParaRPr lang="en-US" sz="586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3434453" y="349906"/>
            <a:ext cx="2778431" cy="873943"/>
          </a:xfrm>
          <a:custGeom>
            <a:avLst/>
            <a:gdLst/>
            <a:ahLst/>
            <a:cxnLst/>
            <a:rect l="l" t="t" r="r" b="b"/>
            <a:pathLst>
              <a:path w="2778431" h="873943">
                <a:moveTo>
                  <a:pt x="0" y="0"/>
                </a:moveTo>
                <a:lnTo>
                  <a:pt x="2778430" y="0"/>
                </a:lnTo>
                <a:lnTo>
                  <a:pt x="2778430" y="873943"/>
                </a:lnTo>
                <a:lnTo>
                  <a:pt x="0" y="873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grpSp>
        <p:nvGrpSpPr>
          <p:cNvPr id="19" name="Group 19"/>
          <p:cNvGrpSpPr/>
          <p:nvPr/>
        </p:nvGrpSpPr>
        <p:grpSpPr>
          <a:xfrm>
            <a:off x="14901501" y="9087387"/>
            <a:ext cx="2357799" cy="834071"/>
            <a:chOff x="0" y="0"/>
            <a:chExt cx="3143732" cy="111209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43732" cy="1112095"/>
            </a:xfrm>
            <a:custGeom>
              <a:avLst/>
              <a:gdLst/>
              <a:ahLst/>
              <a:cxnLst/>
              <a:rect l="l" t="t" r="r" b="b"/>
              <a:pathLst>
                <a:path w="3143732" h="1112095">
                  <a:moveTo>
                    <a:pt x="0" y="0"/>
                  </a:moveTo>
                  <a:lnTo>
                    <a:pt x="3143732" y="0"/>
                  </a:lnTo>
                  <a:lnTo>
                    <a:pt x="3143732" y="1112095"/>
                  </a:lnTo>
                  <a:lnTo>
                    <a:pt x="0" y="1112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R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46204" y="327966"/>
              <a:ext cx="1725562" cy="583162"/>
            </a:xfrm>
            <a:custGeom>
              <a:avLst/>
              <a:gdLst/>
              <a:ahLst/>
              <a:cxnLst/>
              <a:rect l="l" t="t" r="r" b="b"/>
              <a:pathLst>
                <a:path w="1725562" h="583162">
                  <a:moveTo>
                    <a:pt x="0" y="0"/>
                  </a:moveTo>
                  <a:lnTo>
                    <a:pt x="1725562" y="0"/>
                  </a:lnTo>
                  <a:lnTo>
                    <a:pt x="1725562" y="583163"/>
                  </a:lnTo>
                  <a:lnTo>
                    <a:pt x="0" y="583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R"/>
            </a:p>
          </p:txBody>
        </p:sp>
      </p:grpSp>
      <p:sp>
        <p:nvSpPr>
          <p:cNvPr id="22" name="Freeform 22"/>
          <p:cNvSpPr/>
          <p:nvPr/>
        </p:nvSpPr>
        <p:spPr>
          <a:xfrm>
            <a:off x="-179611" y="757672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1"/>
                </a:lnTo>
                <a:lnTo>
                  <a:pt x="0" y="13225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490BC643-626B-FF35-770A-DFBA018C5746}"/>
              </a:ext>
            </a:extLst>
          </p:cNvPr>
          <p:cNvSpPr txBox="1"/>
          <p:nvPr/>
        </p:nvSpPr>
        <p:spPr>
          <a:xfrm rot="21357488">
            <a:off x="4828315" y="7174003"/>
            <a:ext cx="5303936" cy="2513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</a:pPr>
            <a:endParaRPr dirty="0"/>
          </a:p>
          <a:p>
            <a:pPr>
              <a:lnSpc>
                <a:spcPts val="4027"/>
              </a:lnSpc>
              <a:spcBef>
                <a:spcPct val="0"/>
              </a:spcBef>
            </a:pPr>
            <a:r>
              <a:rPr lang="el-GR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Ενιαίο Κέντρο </a:t>
            </a:r>
            <a:r>
              <a:rPr lang="el-GR" sz="2877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Διαλειτουργικότητας</a:t>
            </a:r>
            <a:r>
              <a:rPr lang="el-GR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, χωρίς πιστοποιητικά και βεβαιώσεις </a:t>
            </a: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4027"/>
              </a:lnSpc>
              <a:spcBef>
                <a:spcPct val="0"/>
              </a:spcBef>
            </a:pP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71B9C115-FEE7-8538-0DA5-F1C55834BB83}"/>
              </a:ext>
            </a:extLst>
          </p:cNvPr>
          <p:cNvSpPr txBox="1"/>
          <p:nvPr/>
        </p:nvSpPr>
        <p:spPr>
          <a:xfrm rot="21357488">
            <a:off x="10809416" y="2897046"/>
            <a:ext cx="4859379" cy="2000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</a:pPr>
            <a:endParaRPr dirty="0"/>
          </a:p>
          <a:p>
            <a:pPr>
              <a:lnSpc>
                <a:spcPts val="4027"/>
              </a:lnSpc>
              <a:spcBef>
                <a:spcPct val="0"/>
              </a:spcBef>
            </a:pPr>
            <a:r>
              <a:rPr lang="el-GR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Ενιαία διατήρηση </a:t>
            </a:r>
            <a:r>
              <a:rPr lang="en-US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l-GR" sz="2877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συστημ</a:t>
            </a:r>
            <a:r>
              <a:rPr lang="en-US" sz="2877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ά</a:t>
            </a:r>
            <a:r>
              <a:rPr lang="el-GR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των στο </a:t>
            </a:r>
            <a:r>
              <a:rPr lang="en-US" sz="2877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GCloud</a:t>
            </a: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4027"/>
              </a:lnSpc>
              <a:spcBef>
                <a:spcPct val="0"/>
              </a:spcBef>
            </a:pP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04882C21-B6DB-0C1E-F997-4F0EE7575739}"/>
              </a:ext>
            </a:extLst>
          </p:cNvPr>
          <p:cNvSpPr txBox="1"/>
          <p:nvPr/>
        </p:nvSpPr>
        <p:spPr>
          <a:xfrm rot="21357488">
            <a:off x="12310285" y="6052444"/>
            <a:ext cx="4689490" cy="2513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</a:pPr>
            <a:endParaRPr dirty="0"/>
          </a:p>
          <a:p>
            <a:pPr>
              <a:lnSpc>
                <a:spcPts val="4027"/>
              </a:lnSpc>
              <a:spcBef>
                <a:spcPct val="0"/>
              </a:spcBef>
            </a:pPr>
            <a:r>
              <a:rPr lang="el-GR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Ενιαίοι κωδικοί πρόσβασης για όλα  συστήματα</a:t>
            </a: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4027"/>
              </a:lnSpc>
              <a:spcBef>
                <a:spcPct val="0"/>
              </a:spcBef>
            </a:pP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5ED84F47-1AB8-6A1F-D357-3462C25448EF}"/>
              </a:ext>
            </a:extLst>
          </p:cNvPr>
          <p:cNvSpPr/>
          <p:nvPr/>
        </p:nvSpPr>
        <p:spPr>
          <a:xfrm>
            <a:off x="14901501" y="781368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5" y="0"/>
                </a:lnTo>
                <a:lnTo>
                  <a:pt x="1947415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pic>
        <p:nvPicPr>
          <p:cNvPr id="2" name="Εικόνα 1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80978620-9074-9DBF-71F7-4A39D9505A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p:grpSp>
        <p:nvGrpSpPr>
          <p:cNvPr id="3" name="Group 9">
            <a:extLst>
              <a:ext uri="{FF2B5EF4-FFF2-40B4-BE49-F238E27FC236}">
                <a16:creationId xmlns:a16="http://schemas.microsoft.com/office/drawing/2014/main" id="{06A0A3F1-53C5-F287-3564-3A3CFB8C1120}"/>
              </a:ext>
            </a:extLst>
          </p:cNvPr>
          <p:cNvGrpSpPr/>
          <p:nvPr/>
        </p:nvGrpSpPr>
        <p:grpSpPr>
          <a:xfrm>
            <a:off x="4249291" y="2074649"/>
            <a:ext cx="2684909" cy="1011363"/>
            <a:chOff x="0" y="-47094"/>
            <a:chExt cx="993766" cy="312814"/>
          </a:xfrm>
        </p:grpSpPr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AE5747A1-BEE5-3A20-20AE-F4BA80AB59A5}"/>
                </a:ext>
              </a:extLst>
            </p:cNvPr>
            <p:cNvSpPr/>
            <p:nvPr/>
          </p:nvSpPr>
          <p:spPr>
            <a:xfrm>
              <a:off x="0" y="-47094"/>
              <a:ext cx="993766" cy="312814"/>
            </a:xfrm>
            <a:custGeom>
              <a:avLst/>
              <a:gdLst/>
              <a:ahLst/>
              <a:cxnLst/>
              <a:rect l="l" t="t" r="r" b="b"/>
              <a:pathLst>
                <a:path w="993766" h="265720">
                  <a:moveTo>
                    <a:pt x="0" y="0"/>
                  </a:moveTo>
                  <a:lnTo>
                    <a:pt x="993766" y="0"/>
                  </a:lnTo>
                  <a:lnTo>
                    <a:pt x="993766" y="265720"/>
                  </a:lnTo>
                  <a:lnTo>
                    <a:pt x="0" y="26572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2A4967E7-C0DC-6FB4-0FDA-499639690838}"/>
                </a:ext>
              </a:extLst>
            </p:cNvPr>
            <p:cNvSpPr txBox="1"/>
            <p:nvPr/>
          </p:nvSpPr>
          <p:spPr>
            <a:xfrm>
              <a:off x="0" y="-38100"/>
              <a:ext cx="993766" cy="303820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43CF4FB4-D1B9-62BF-8DE0-E12D53F305FE}"/>
              </a:ext>
            </a:extLst>
          </p:cNvPr>
          <p:cNvSpPr txBox="1"/>
          <p:nvPr/>
        </p:nvSpPr>
        <p:spPr>
          <a:xfrm>
            <a:off x="4893337" y="1810264"/>
            <a:ext cx="2209800" cy="1487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</a:pPr>
            <a:endParaRPr dirty="0"/>
          </a:p>
          <a:p>
            <a:pPr>
              <a:lnSpc>
                <a:spcPts val="4027"/>
              </a:lnSpc>
              <a:spcBef>
                <a:spcPct val="0"/>
              </a:spcBef>
            </a:pPr>
            <a:r>
              <a:rPr lang="el-GR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Ενιαία</a:t>
            </a:r>
            <a:endParaRPr lang="en-US" sz="4000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4027"/>
              </a:lnSpc>
              <a:spcBef>
                <a:spcPct val="0"/>
              </a:spcBef>
            </a:pPr>
            <a:endParaRPr lang="en-US" sz="2877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" name="Freeform 19">
            <a:extLst>
              <a:ext uri="{FF2B5EF4-FFF2-40B4-BE49-F238E27FC236}">
                <a16:creationId xmlns:a16="http://schemas.microsoft.com/office/drawing/2014/main" id="{FAF112DD-F3D1-E5CA-C85C-3909DD5C8F00}"/>
              </a:ext>
            </a:extLst>
          </p:cNvPr>
          <p:cNvSpPr/>
          <p:nvPr/>
        </p:nvSpPr>
        <p:spPr>
          <a:xfrm>
            <a:off x="9918272" y="1945257"/>
            <a:ext cx="5956936" cy="3731627"/>
          </a:xfrm>
          <a:custGeom>
            <a:avLst/>
            <a:gdLst/>
            <a:ahLst/>
            <a:cxnLst/>
            <a:rect l="l" t="t" r="r" b="b"/>
            <a:pathLst>
              <a:path w="6596874" h="4114800">
                <a:moveTo>
                  <a:pt x="0" y="0"/>
                </a:moveTo>
                <a:lnTo>
                  <a:pt x="6596874" y="0"/>
                </a:lnTo>
                <a:lnTo>
                  <a:pt x="6596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1" name="Freeform 19">
            <a:extLst>
              <a:ext uri="{FF2B5EF4-FFF2-40B4-BE49-F238E27FC236}">
                <a16:creationId xmlns:a16="http://schemas.microsoft.com/office/drawing/2014/main" id="{0A3B1DDE-D804-4F84-E4C3-AE3EF1D4E957}"/>
              </a:ext>
            </a:extLst>
          </p:cNvPr>
          <p:cNvSpPr/>
          <p:nvPr/>
        </p:nvSpPr>
        <p:spPr>
          <a:xfrm rot="1065102">
            <a:off x="2244864" y="3013870"/>
            <a:ext cx="6596874" cy="4114800"/>
          </a:xfrm>
          <a:custGeom>
            <a:avLst/>
            <a:gdLst/>
            <a:ahLst/>
            <a:cxnLst/>
            <a:rect l="l" t="t" r="r" b="b"/>
            <a:pathLst>
              <a:path w="6596874" h="4114800">
                <a:moveTo>
                  <a:pt x="0" y="0"/>
                </a:moveTo>
                <a:lnTo>
                  <a:pt x="6596874" y="0"/>
                </a:lnTo>
                <a:lnTo>
                  <a:pt x="6596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2" name="Freeform 19">
            <a:extLst>
              <a:ext uri="{FF2B5EF4-FFF2-40B4-BE49-F238E27FC236}">
                <a16:creationId xmlns:a16="http://schemas.microsoft.com/office/drawing/2014/main" id="{3AB01724-7449-53D5-8277-544118E2D284}"/>
              </a:ext>
            </a:extLst>
          </p:cNvPr>
          <p:cNvSpPr/>
          <p:nvPr/>
        </p:nvSpPr>
        <p:spPr>
          <a:xfrm>
            <a:off x="11156066" y="5446973"/>
            <a:ext cx="6103234" cy="3827818"/>
          </a:xfrm>
          <a:custGeom>
            <a:avLst/>
            <a:gdLst/>
            <a:ahLst/>
            <a:cxnLst/>
            <a:rect l="l" t="t" r="r" b="b"/>
            <a:pathLst>
              <a:path w="6596874" h="4114800">
                <a:moveTo>
                  <a:pt x="0" y="0"/>
                </a:moveTo>
                <a:lnTo>
                  <a:pt x="6596874" y="0"/>
                </a:lnTo>
                <a:lnTo>
                  <a:pt x="6596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BC43C4B0-D37C-5050-EFE2-E1870FD4DE89}"/>
              </a:ext>
            </a:extLst>
          </p:cNvPr>
          <p:cNvSpPr/>
          <p:nvPr/>
        </p:nvSpPr>
        <p:spPr>
          <a:xfrm rot="857927">
            <a:off x="3892446" y="6872878"/>
            <a:ext cx="7064627" cy="3389509"/>
          </a:xfrm>
          <a:custGeom>
            <a:avLst/>
            <a:gdLst/>
            <a:ahLst/>
            <a:cxnLst/>
            <a:rect l="l" t="t" r="r" b="b"/>
            <a:pathLst>
              <a:path w="6596874" h="4114800">
                <a:moveTo>
                  <a:pt x="0" y="0"/>
                </a:moveTo>
                <a:lnTo>
                  <a:pt x="6596874" y="0"/>
                </a:lnTo>
                <a:lnTo>
                  <a:pt x="6596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DDDFF3F-4E79-8F73-814D-CCBD99F18B3A}"/>
                  </a:ext>
                </a:extLst>
              </p14:cNvPr>
              <p14:cNvContentPartPr/>
              <p14:nvPr/>
            </p14:nvContentPartPr>
            <p14:xfrm rot="769547">
              <a:off x="2616539" y="1398947"/>
              <a:ext cx="6183135" cy="2291767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DDDFF3F-4E79-8F73-814D-CCBD99F18B3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 rot="769547">
                <a:off x="2578740" y="1361147"/>
                <a:ext cx="6258732" cy="23677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7F598847-5B72-1B37-4E57-CCCB65CF8297}"/>
                  </a:ext>
                </a:extLst>
              </p14:cNvPr>
              <p14:cNvContentPartPr/>
              <p14:nvPr/>
            </p14:nvContentPartPr>
            <p14:xfrm>
              <a:off x="19856820" y="2617650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7F598847-5B72-1B37-4E57-CCCB65CF829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848180" y="260865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1691635-A0AA-34FE-D1AE-B5F162FBA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1501" y="9087387"/>
            <a:ext cx="2359356" cy="99983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-2017664" y="4786632"/>
            <a:ext cx="5788882" cy="5874327"/>
          </a:xfrm>
          <a:custGeom>
            <a:avLst/>
            <a:gdLst/>
            <a:ahLst/>
            <a:cxnLst/>
            <a:rect l="l" t="t" r="r" b="b"/>
            <a:pathLst>
              <a:path w="5788882" h="5874327">
                <a:moveTo>
                  <a:pt x="0" y="0"/>
                </a:moveTo>
                <a:lnTo>
                  <a:pt x="5788882" y="0"/>
                </a:lnTo>
                <a:lnTo>
                  <a:pt x="5788882" y="5874326"/>
                </a:lnTo>
                <a:lnTo>
                  <a:pt x="0" y="58743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9" name="Freeform 9"/>
          <p:cNvSpPr/>
          <p:nvPr/>
        </p:nvSpPr>
        <p:spPr>
          <a:xfrm>
            <a:off x="14901501" y="781368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5" y="0"/>
                </a:lnTo>
                <a:lnTo>
                  <a:pt x="1947415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grpSp>
        <p:nvGrpSpPr>
          <p:cNvPr id="10" name="Group 10"/>
          <p:cNvGrpSpPr/>
          <p:nvPr/>
        </p:nvGrpSpPr>
        <p:grpSpPr>
          <a:xfrm>
            <a:off x="3276600" y="3009900"/>
            <a:ext cx="11049000" cy="3734101"/>
            <a:chOff x="0" y="-47625"/>
            <a:chExt cx="1270353" cy="4368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70353" cy="389224"/>
            </a:xfrm>
            <a:custGeom>
              <a:avLst/>
              <a:gdLst/>
              <a:ahLst/>
              <a:cxnLst/>
              <a:rect l="l" t="t" r="r" b="b"/>
              <a:pathLst>
                <a:path w="1270353" h="389224">
                  <a:moveTo>
                    <a:pt x="0" y="0"/>
                  </a:moveTo>
                  <a:lnTo>
                    <a:pt x="1270353" y="0"/>
                  </a:lnTo>
                  <a:lnTo>
                    <a:pt x="1270353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n-G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70353" cy="436849"/>
            </a:xfrm>
            <a:prstGeom prst="rect">
              <a:avLst/>
            </a:prstGeom>
          </p:spPr>
          <p:txBody>
            <a:bodyPr lIns="107791" tIns="107791" rIns="107791" bIns="107791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4800600" y="3503110"/>
            <a:ext cx="7530676" cy="3734101"/>
          </a:xfrm>
          <a:custGeom>
            <a:avLst/>
            <a:gdLst/>
            <a:ahLst/>
            <a:cxnLst/>
            <a:rect l="l" t="t" r="r" b="b"/>
            <a:pathLst>
              <a:path w="10676797" h="5160590">
                <a:moveTo>
                  <a:pt x="0" y="0"/>
                </a:moveTo>
                <a:lnTo>
                  <a:pt x="10676798" y="0"/>
                </a:lnTo>
                <a:lnTo>
                  <a:pt x="10676798" y="5160590"/>
                </a:lnTo>
                <a:lnTo>
                  <a:pt x="0" y="51605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0884" b="-34628"/>
            </a:stretch>
          </a:blipFill>
        </p:spPr>
        <p:txBody>
          <a:bodyPr/>
          <a:lstStyle/>
          <a:p>
            <a:endParaRPr lang="en-GR" dirty="0"/>
          </a:p>
        </p:txBody>
      </p:sp>
      <p:sp>
        <p:nvSpPr>
          <p:cNvPr id="14" name="Freeform 14"/>
          <p:cNvSpPr/>
          <p:nvPr/>
        </p:nvSpPr>
        <p:spPr>
          <a:xfrm>
            <a:off x="3523506" y="926018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3" y="0"/>
                </a:lnTo>
                <a:lnTo>
                  <a:pt x="2416623" y="1322552"/>
                </a:lnTo>
                <a:lnTo>
                  <a:pt x="0" y="13225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15" name="Freeform 15"/>
          <p:cNvSpPr/>
          <p:nvPr/>
        </p:nvSpPr>
        <p:spPr>
          <a:xfrm>
            <a:off x="16050989" y="1827028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2"/>
                </a:lnTo>
                <a:lnTo>
                  <a:pt x="0" y="13225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pic>
        <p:nvPicPr>
          <p:cNvPr id="19" name="Εικόνα 18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A3196DC9-6435-2DBE-490C-E20AF93994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2BBDDCC-DF01-50FF-4E25-56C1A8FE4FEB}"/>
                  </a:ext>
                </a:extLst>
              </p14:cNvPr>
              <p14:cNvContentPartPr/>
              <p14:nvPr/>
            </p14:nvContentPartPr>
            <p14:xfrm rot="1051061">
              <a:off x="4462005" y="5160120"/>
              <a:ext cx="3143606" cy="2291767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2BBDDCC-DF01-50FF-4E25-56C1A8FE4FE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1051061">
                <a:off x="4423848" y="5122320"/>
                <a:ext cx="3219199" cy="2367727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29485" y="781368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4" y="0"/>
                </a:lnTo>
                <a:lnTo>
                  <a:pt x="1947414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grpSp>
        <p:nvGrpSpPr>
          <p:cNvPr id="3" name="Group 3"/>
          <p:cNvGrpSpPr/>
          <p:nvPr/>
        </p:nvGrpSpPr>
        <p:grpSpPr>
          <a:xfrm>
            <a:off x="829925" y="865059"/>
            <a:ext cx="5550951" cy="1700756"/>
            <a:chOff x="0" y="0"/>
            <a:chExt cx="1270353" cy="3892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70353" cy="389224"/>
            </a:xfrm>
            <a:custGeom>
              <a:avLst/>
              <a:gdLst/>
              <a:ahLst/>
              <a:cxnLst/>
              <a:rect l="l" t="t" r="r" b="b"/>
              <a:pathLst>
                <a:path w="1270353" h="389224">
                  <a:moveTo>
                    <a:pt x="0" y="0"/>
                  </a:moveTo>
                  <a:lnTo>
                    <a:pt x="1270353" y="0"/>
                  </a:lnTo>
                  <a:lnTo>
                    <a:pt x="1270353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270353" cy="427324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68121" y="730726"/>
            <a:ext cx="4074560" cy="1969423"/>
          </a:xfrm>
          <a:custGeom>
            <a:avLst/>
            <a:gdLst/>
            <a:ahLst/>
            <a:cxnLst/>
            <a:rect l="l" t="t" r="r" b="b"/>
            <a:pathLst>
              <a:path w="4074560" h="1969423">
                <a:moveTo>
                  <a:pt x="0" y="0"/>
                </a:moveTo>
                <a:lnTo>
                  <a:pt x="4074560" y="0"/>
                </a:lnTo>
                <a:lnTo>
                  <a:pt x="4074560" y="1969423"/>
                </a:lnTo>
                <a:lnTo>
                  <a:pt x="0" y="1969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884" b="-34628"/>
            </a:stretch>
          </a:blipFill>
        </p:spPr>
        <p:txBody>
          <a:bodyPr/>
          <a:lstStyle/>
          <a:p>
            <a:endParaRPr lang="el-GR"/>
          </a:p>
        </p:txBody>
      </p:sp>
      <p:grpSp>
        <p:nvGrpSpPr>
          <p:cNvPr id="7" name="Group 7"/>
          <p:cNvGrpSpPr/>
          <p:nvPr/>
        </p:nvGrpSpPr>
        <p:grpSpPr>
          <a:xfrm>
            <a:off x="0" y="3302004"/>
            <a:ext cx="18288000" cy="5956296"/>
            <a:chOff x="0" y="0"/>
            <a:chExt cx="4816593" cy="15687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1568736"/>
            </a:xfrm>
            <a:custGeom>
              <a:avLst/>
              <a:gdLst/>
              <a:ahLst/>
              <a:cxnLst/>
              <a:rect l="l" t="t" r="r" b="b"/>
              <a:pathLst>
                <a:path w="4816592" h="1568736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1547146"/>
                  </a:lnTo>
                  <a:cubicBezTo>
                    <a:pt x="4816592" y="1559070"/>
                    <a:pt x="4806926" y="1568736"/>
                    <a:pt x="4795002" y="1568736"/>
                  </a:cubicBezTo>
                  <a:lnTo>
                    <a:pt x="21590" y="1568736"/>
                  </a:lnTo>
                  <a:cubicBezTo>
                    <a:pt x="15864" y="1568736"/>
                    <a:pt x="10372" y="1566462"/>
                    <a:pt x="6324" y="1562413"/>
                  </a:cubicBezTo>
                  <a:cubicBezTo>
                    <a:pt x="2275" y="1558364"/>
                    <a:pt x="0" y="1552872"/>
                    <a:pt x="0" y="1547146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E5DACF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6068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4330704"/>
            <a:ext cx="18288000" cy="5956296"/>
            <a:chOff x="0" y="0"/>
            <a:chExt cx="4816593" cy="156873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16592" cy="1568736"/>
            </a:xfrm>
            <a:custGeom>
              <a:avLst/>
              <a:gdLst/>
              <a:ahLst/>
              <a:cxnLst/>
              <a:rect l="l" t="t" r="r" b="b"/>
              <a:pathLst>
                <a:path w="4816592" h="1568736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1547146"/>
                  </a:lnTo>
                  <a:cubicBezTo>
                    <a:pt x="4816592" y="1559070"/>
                    <a:pt x="4806926" y="1568736"/>
                    <a:pt x="4795002" y="1568736"/>
                  </a:cubicBezTo>
                  <a:lnTo>
                    <a:pt x="21590" y="1568736"/>
                  </a:lnTo>
                  <a:cubicBezTo>
                    <a:pt x="15864" y="1568736"/>
                    <a:pt x="10372" y="1566462"/>
                    <a:pt x="6324" y="1562413"/>
                  </a:cubicBezTo>
                  <a:cubicBezTo>
                    <a:pt x="2275" y="1558364"/>
                    <a:pt x="0" y="1552872"/>
                    <a:pt x="0" y="1547146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A4B9D8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816593" cy="16068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308514" y="9070646"/>
            <a:ext cx="2357799" cy="840234"/>
            <a:chOff x="0" y="0"/>
            <a:chExt cx="3143732" cy="112031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43732" cy="1120312"/>
            </a:xfrm>
            <a:custGeom>
              <a:avLst/>
              <a:gdLst/>
              <a:ahLst/>
              <a:cxnLst/>
              <a:rect l="l" t="t" r="r" b="b"/>
              <a:pathLst>
                <a:path w="3143732" h="1120312">
                  <a:moveTo>
                    <a:pt x="0" y="0"/>
                  </a:moveTo>
                  <a:lnTo>
                    <a:pt x="3143732" y="0"/>
                  </a:lnTo>
                  <a:lnTo>
                    <a:pt x="3143732" y="1120312"/>
                  </a:lnTo>
                  <a:lnTo>
                    <a:pt x="0" y="11203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222162" y="187141"/>
              <a:ext cx="1725562" cy="583162"/>
            </a:xfrm>
            <a:custGeom>
              <a:avLst/>
              <a:gdLst/>
              <a:ahLst/>
              <a:cxnLst/>
              <a:rect l="l" t="t" r="r" b="b"/>
              <a:pathLst>
                <a:path w="1725562" h="583162">
                  <a:moveTo>
                    <a:pt x="0" y="0"/>
                  </a:moveTo>
                  <a:lnTo>
                    <a:pt x="1725562" y="0"/>
                  </a:lnTo>
                  <a:lnTo>
                    <a:pt x="1725562" y="583163"/>
                  </a:lnTo>
                  <a:lnTo>
                    <a:pt x="0" y="583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50077" y="401958"/>
              <a:ext cx="277409" cy="632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27"/>
                </a:lnSpc>
                <a:spcBef>
                  <a:spcPct val="0"/>
                </a:spcBef>
              </a:pPr>
              <a:r>
                <a:rPr lang="en-US" sz="2877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1283574" y="610956"/>
              <a:ext cx="226423" cy="316574"/>
            </a:xfrm>
            <a:custGeom>
              <a:avLst/>
              <a:gdLst/>
              <a:ahLst/>
              <a:cxnLst/>
              <a:rect l="l" t="t" r="r" b="b"/>
              <a:pathLst>
                <a:path w="226423" h="316574">
                  <a:moveTo>
                    <a:pt x="0" y="0"/>
                  </a:moveTo>
                  <a:lnTo>
                    <a:pt x="226424" y="0"/>
                  </a:lnTo>
                  <a:lnTo>
                    <a:pt x="226424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53882" y="610956"/>
              <a:ext cx="222177" cy="316574"/>
            </a:xfrm>
            <a:custGeom>
              <a:avLst/>
              <a:gdLst/>
              <a:ahLst/>
              <a:cxnLst/>
              <a:rect l="l" t="t" r="r" b="b"/>
              <a:pathLst>
                <a:path w="222177" h="316574">
                  <a:moveTo>
                    <a:pt x="0" y="0"/>
                  </a:moveTo>
                  <a:lnTo>
                    <a:pt x="222177" y="0"/>
                  </a:lnTo>
                  <a:lnTo>
                    <a:pt x="222177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2096016" y="102537"/>
              <a:ext cx="915237" cy="915237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 rot="-10800000">
              <a:off x="2263569" y="361432"/>
              <a:ext cx="605531" cy="397449"/>
            </a:xfrm>
            <a:custGeom>
              <a:avLst/>
              <a:gdLst/>
              <a:ahLst/>
              <a:cxnLst/>
              <a:rect l="l" t="t" r="r" b="b"/>
              <a:pathLst>
                <a:path w="605531" h="397449">
                  <a:moveTo>
                    <a:pt x="0" y="0"/>
                  </a:moveTo>
                  <a:lnTo>
                    <a:pt x="605531" y="0"/>
                  </a:lnTo>
                  <a:lnTo>
                    <a:pt x="605531" y="397448"/>
                  </a:lnTo>
                  <a:lnTo>
                    <a:pt x="0" y="397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3404181"/>
            <a:ext cx="2674096" cy="81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10"/>
              </a:lnSpc>
              <a:spcBef>
                <a:spcPct val="0"/>
              </a:spcBef>
            </a:pPr>
            <a:r>
              <a:rPr lang="en-US" sz="5341" u="none" strike="noStrike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ΕΝΙΑΙΑ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33584" y="4610233"/>
            <a:ext cx="15872607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7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Αν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αβαθμισμ</a:t>
            </a:r>
            <a:r>
              <a:rPr lang="el-GR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έ</a:t>
            </a: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νη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εξυ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πηρέτηση πολίτη/επιχε</a:t>
            </a:r>
            <a:r>
              <a:rPr lang="el-GR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ί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ρ</a:t>
            </a:r>
            <a:r>
              <a:rPr lang="el-GR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η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σ</a:t>
            </a:r>
            <a:r>
              <a:rPr lang="el-GR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η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781800" y="5503013"/>
            <a:ext cx="10744199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>
              <a:lnSpc>
                <a:spcPts val="4027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gov.gr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 2.0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33585" y="7704575"/>
            <a:ext cx="920706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Δι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α</a:t>
            </a: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χείριση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υ</a:t>
            </a: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π</a:t>
            </a:r>
            <a:r>
              <a:rPr lang="en-US" sz="4000" dirty="0" err="1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οθέσεων</a:t>
            </a:r>
            <a:endParaRPr lang="en-US" sz="4000" dirty="0">
              <a:solidFill>
                <a:srgbClr val="1E3A8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133585" y="8440539"/>
            <a:ext cx="979798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  <a:spcBef>
                <a:spcPct val="0"/>
              </a:spcBef>
            </a:pPr>
            <a:r>
              <a:rPr lang="en-US" sz="4000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Campaign management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350620" y="6108646"/>
            <a:ext cx="11175380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027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Κ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α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ρτέλ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α π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ολίτη</a:t>
            </a:r>
            <a:endParaRPr lang="en-US" sz="3600" b="1" dirty="0">
              <a:solidFill>
                <a:srgbClr val="1E3A8A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277453" y="6711392"/>
            <a:ext cx="924854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027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Πολυκ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α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ν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α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λική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 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εξυ</a:t>
            </a:r>
            <a:r>
              <a:rPr lang="en-US" sz="3600" b="1" dirty="0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π</a:t>
            </a:r>
            <a:r>
              <a:rPr lang="en-US" sz="3600" b="1" dirty="0" err="1">
                <a:solidFill>
                  <a:srgbClr val="1E3A8A"/>
                </a:solidFill>
                <a:latin typeface="Verdana Bold"/>
                <a:ea typeface="Verdana Bold"/>
                <a:cs typeface="Verdana Bold"/>
                <a:sym typeface="Verdana Bold"/>
              </a:rPr>
              <a:t>ηρέτηση</a:t>
            </a:r>
            <a:endParaRPr lang="en-US" sz="3600" b="1" dirty="0">
              <a:solidFill>
                <a:srgbClr val="1E3A8A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pic>
        <p:nvPicPr>
          <p:cNvPr id="30" name="Εικόνα 29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B7796579-4F39-1601-AB4D-01DED287EB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F943582-8997-1B5F-5FAF-80A8636A4EBD}"/>
                  </a:ext>
                </a:extLst>
              </p14:cNvPr>
              <p14:cNvContentPartPr/>
              <p14:nvPr/>
            </p14:nvContentPartPr>
            <p14:xfrm rot="1053032">
              <a:off x="249686" y="2842862"/>
              <a:ext cx="4490852" cy="2057323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F943582-8997-1B5F-5FAF-80A8636A4EB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 rot="1053032">
                <a:off x="211527" y="2805063"/>
                <a:ext cx="4566809" cy="2133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8629C-5114-4759-C3C1-34F6E4FE4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>
            <a:extLst>
              <a:ext uri="{FF2B5EF4-FFF2-40B4-BE49-F238E27FC236}">
                <a16:creationId xmlns:a16="http://schemas.microsoft.com/office/drawing/2014/main" id="{58100603-3CB7-B879-FF52-7287639B60D0}"/>
              </a:ext>
            </a:extLst>
          </p:cNvPr>
          <p:cNvGrpSpPr/>
          <p:nvPr/>
        </p:nvGrpSpPr>
        <p:grpSpPr>
          <a:xfrm>
            <a:off x="829925" y="865059"/>
            <a:ext cx="6028075" cy="1700756"/>
            <a:chOff x="0" y="0"/>
            <a:chExt cx="1270353" cy="38922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0E905F7-1922-C470-812A-1CDD29B7484D}"/>
                </a:ext>
              </a:extLst>
            </p:cNvPr>
            <p:cNvSpPr/>
            <p:nvPr/>
          </p:nvSpPr>
          <p:spPr>
            <a:xfrm>
              <a:off x="0" y="0"/>
              <a:ext cx="1270353" cy="389224"/>
            </a:xfrm>
            <a:custGeom>
              <a:avLst/>
              <a:gdLst/>
              <a:ahLst/>
              <a:cxnLst/>
              <a:rect l="l" t="t" r="r" b="b"/>
              <a:pathLst>
                <a:path w="1270353" h="389224">
                  <a:moveTo>
                    <a:pt x="0" y="0"/>
                  </a:moveTo>
                  <a:lnTo>
                    <a:pt x="1270353" y="0"/>
                  </a:lnTo>
                  <a:lnTo>
                    <a:pt x="1270353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n-GR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49F7171B-ECC7-61ED-C870-71E554A90402}"/>
                </a:ext>
              </a:extLst>
            </p:cNvPr>
            <p:cNvSpPr txBox="1"/>
            <p:nvPr/>
          </p:nvSpPr>
          <p:spPr>
            <a:xfrm>
              <a:off x="0" y="-38100"/>
              <a:ext cx="1270353" cy="427324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B37324B3-7593-4D24-B8FE-633522235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847" y="9087387"/>
            <a:ext cx="2365453" cy="999831"/>
          </a:xfrm>
          <a:prstGeom prst="rect">
            <a:avLst/>
          </a:prstGeom>
        </p:spPr>
      </p:pic>
      <p:sp>
        <p:nvSpPr>
          <p:cNvPr id="16" name="Freeform 16">
            <a:extLst>
              <a:ext uri="{FF2B5EF4-FFF2-40B4-BE49-F238E27FC236}">
                <a16:creationId xmlns:a16="http://schemas.microsoft.com/office/drawing/2014/main" id="{A3311BD0-C48F-D719-D639-8F62BC25FCE6}"/>
              </a:ext>
            </a:extLst>
          </p:cNvPr>
          <p:cNvSpPr/>
          <p:nvPr/>
        </p:nvSpPr>
        <p:spPr>
          <a:xfrm>
            <a:off x="-179611" y="757672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1"/>
                </a:lnTo>
                <a:lnTo>
                  <a:pt x="0" y="13225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72E49D51-9397-1DBC-E53A-71937C1E9A33}"/>
              </a:ext>
            </a:extLst>
          </p:cNvPr>
          <p:cNvSpPr/>
          <p:nvPr/>
        </p:nvSpPr>
        <p:spPr>
          <a:xfrm>
            <a:off x="14829485" y="781368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4" y="0"/>
                </a:lnTo>
                <a:lnTo>
                  <a:pt x="1947414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7F9AA-2EED-1C0F-E805-E03CBDAD8A2A}"/>
              </a:ext>
            </a:extLst>
          </p:cNvPr>
          <p:cNvSpPr txBox="1"/>
          <p:nvPr/>
        </p:nvSpPr>
        <p:spPr>
          <a:xfrm>
            <a:off x="829925" y="845671"/>
            <a:ext cx="57232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ea typeface="Verdana"/>
                <a:cs typeface="Verdana"/>
                <a:sym typeface="Verdana"/>
              </a:rPr>
              <a:t>gov.gr </a:t>
            </a:r>
            <a:r>
              <a:rPr lang="en-US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2.0</a:t>
            </a:r>
            <a:br>
              <a:rPr lang="en-US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l-GR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με</a:t>
            </a:r>
            <a:r>
              <a:rPr lang="en-US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l-GR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προσωποποιημένη</a:t>
            </a:r>
          </a:p>
          <a:p>
            <a:r>
              <a:rPr lang="el-GR" sz="36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πληροφόρηση</a:t>
            </a:r>
            <a:endParaRPr lang="en-GR" sz="3600" dirty="0">
              <a:solidFill>
                <a:schemeClr val="bg1"/>
              </a:solidFill>
            </a:endParaRPr>
          </a:p>
        </p:txBody>
      </p:sp>
      <p:pic>
        <p:nvPicPr>
          <p:cNvPr id="24" name="Εικόνα 23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B3A851F5-B014-E9FD-4C43-CB6CB91E29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id="{F7621488-ADE3-97C6-CA81-5B678D1152A5}"/>
              </a:ext>
            </a:extLst>
          </p:cNvPr>
          <p:cNvGrpSpPr/>
          <p:nvPr/>
        </p:nvGrpSpPr>
        <p:grpSpPr>
          <a:xfrm>
            <a:off x="4191759" y="105615"/>
            <a:ext cx="14673593" cy="12051673"/>
            <a:chOff x="0" y="0"/>
            <a:chExt cx="19564790" cy="16068897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A79D88D-E0CD-2E34-094A-F1B08EDA4B4A}"/>
                </a:ext>
              </a:extLst>
            </p:cNvPr>
            <p:cNvSpPr/>
            <p:nvPr/>
          </p:nvSpPr>
          <p:spPr>
            <a:xfrm>
              <a:off x="0" y="3331230"/>
              <a:ext cx="12363500" cy="9199006"/>
            </a:xfrm>
            <a:custGeom>
              <a:avLst/>
              <a:gdLst/>
              <a:ahLst/>
              <a:cxnLst/>
              <a:rect l="l" t="t" r="r" b="b"/>
              <a:pathLst>
                <a:path w="12363500" h="9199006">
                  <a:moveTo>
                    <a:pt x="0" y="0"/>
                  </a:moveTo>
                  <a:lnTo>
                    <a:pt x="12363500" y="0"/>
                  </a:lnTo>
                  <a:lnTo>
                    <a:pt x="12363500" y="9199005"/>
                  </a:lnTo>
                  <a:lnTo>
                    <a:pt x="0" y="9199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80000"/>
              </a:blip>
              <a:stretch>
                <a:fillRect b="-4753"/>
              </a:stretch>
            </a:blipFill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6A66DCD-C42D-A09E-7401-39FE46D08326}"/>
                </a:ext>
              </a:extLst>
            </p:cNvPr>
            <p:cNvSpPr/>
            <p:nvPr/>
          </p:nvSpPr>
          <p:spPr>
            <a:xfrm>
              <a:off x="2730707" y="0"/>
              <a:ext cx="16834083" cy="16068897"/>
            </a:xfrm>
            <a:custGeom>
              <a:avLst/>
              <a:gdLst/>
              <a:ahLst/>
              <a:cxnLst/>
              <a:rect l="l" t="t" r="r" b="b"/>
              <a:pathLst>
                <a:path w="16834083" h="16068897">
                  <a:moveTo>
                    <a:pt x="0" y="0"/>
                  </a:moveTo>
                  <a:lnTo>
                    <a:pt x="16834083" y="0"/>
                  </a:lnTo>
                  <a:lnTo>
                    <a:pt x="16834083" y="16068897"/>
                  </a:lnTo>
                  <a:lnTo>
                    <a:pt x="0" y="16068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8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D4690D02-000F-7549-7C1F-1E1860CE979C}"/>
                </a:ext>
              </a:extLst>
            </p:cNvPr>
            <p:cNvGrpSpPr/>
            <p:nvPr/>
          </p:nvGrpSpPr>
          <p:grpSpPr>
            <a:xfrm>
              <a:off x="6052759" y="4242216"/>
              <a:ext cx="4501773" cy="641569"/>
              <a:chOff x="0" y="0"/>
              <a:chExt cx="694718" cy="99008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265C4967-ED0D-2E03-DD15-D8898347271A}"/>
                  </a:ext>
                </a:extLst>
              </p:cNvPr>
              <p:cNvSpPr/>
              <p:nvPr/>
            </p:nvSpPr>
            <p:spPr>
              <a:xfrm>
                <a:off x="0" y="0"/>
                <a:ext cx="694718" cy="99008"/>
              </a:xfrm>
              <a:custGeom>
                <a:avLst/>
                <a:gdLst/>
                <a:ahLst/>
                <a:cxnLst/>
                <a:rect l="l" t="t" r="r" b="b"/>
                <a:pathLst>
                  <a:path w="694718" h="99008">
                    <a:moveTo>
                      <a:pt x="44785" y="0"/>
                    </a:moveTo>
                    <a:lnTo>
                      <a:pt x="649933" y="0"/>
                    </a:lnTo>
                    <a:cubicBezTo>
                      <a:pt x="661811" y="0"/>
                      <a:pt x="673202" y="4718"/>
                      <a:pt x="681601" y="13117"/>
                    </a:cubicBezTo>
                    <a:cubicBezTo>
                      <a:pt x="690000" y="21516"/>
                      <a:pt x="694718" y="32907"/>
                      <a:pt x="694718" y="44785"/>
                    </a:cubicBezTo>
                    <a:lnTo>
                      <a:pt x="694718" y="54222"/>
                    </a:lnTo>
                    <a:cubicBezTo>
                      <a:pt x="694718" y="66100"/>
                      <a:pt x="690000" y="77491"/>
                      <a:pt x="681601" y="85890"/>
                    </a:cubicBezTo>
                    <a:cubicBezTo>
                      <a:pt x="673202" y="94289"/>
                      <a:pt x="661811" y="99008"/>
                      <a:pt x="649933" y="99008"/>
                    </a:cubicBezTo>
                    <a:lnTo>
                      <a:pt x="44785" y="99008"/>
                    </a:lnTo>
                    <a:cubicBezTo>
                      <a:pt x="32907" y="99008"/>
                      <a:pt x="21516" y="94289"/>
                      <a:pt x="13117" y="85890"/>
                    </a:cubicBezTo>
                    <a:cubicBezTo>
                      <a:pt x="4718" y="77491"/>
                      <a:pt x="0" y="66100"/>
                      <a:pt x="0" y="54222"/>
                    </a:cubicBezTo>
                    <a:lnTo>
                      <a:pt x="0" y="44785"/>
                    </a:lnTo>
                    <a:cubicBezTo>
                      <a:pt x="0" y="32907"/>
                      <a:pt x="4718" y="21516"/>
                      <a:pt x="13117" y="13117"/>
                    </a:cubicBezTo>
                    <a:cubicBezTo>
                      <a:pt x="21516" y="4718"/>
                      <a:pt x="32907" y="0"/>
                      <a:pt x="4478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CD711117-ABC3-62AD-F908-26811EFAEF86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694718" cy="1561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8"/>
                  </a:lnSpc>
                </a:pPr>
                <a:endParaRPr/>
              </a:p>
            </p:txBody>
          </p:sp>
        </p:grp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F5A59983-4FD2-3A9F-C415-AD72B5BE4E80}"/>
              </a:ext>
            </a:extLst>
          </p:cNvPr>
          <p:cNvGrpSpPr/>
          <p:nvPr/>
        </p:nvGrpSpPr>
        <p:grpSpPr>
          <a:xfrm>
            <a:off x="6953569" y="361539"/>
            <a:ext cx="8261737" cy="8261737"/>
            <a:chOff x="0" y="0"/>
            <a:chExt cx="11015649" cy="11015649"/>
          </a:xfrm>
        </p:grpSpPr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1F3B2431-0488-F3D4-B9C8-7B35016D2C6F}"/>
                </a:ext>
              </a:extLst>
            </p:cNvPr>
            <p:cNvGrpSpPr/>
            <p:nvPr/>
          </p:nvGrpSpPr>
          <p:grpSpPr>
            <a:xfrm>
              <a:off x="0" y="0"/>
              <a:ext cx="11015649" cy="11015649"/>
              <a:chOff x="0" y="0"/>
              <a:chExt cx="812800" cy="812800"/>
            </a:xfrm>
          </p:grpSpPr>
          <p:sp>
            <p:nvSpPr>
              <p:cNvPr id="32" name="Freeform 26">
                <a:extLst>
                  <a:ext uri="{FF2B5EF4-FFF2-40B4-BE49-F238E27FC236}">
                    <a16:creationId xmlns:a16="http://schemas.microsoft.com/office/drawing/2014/main" id="{3062B656-B1C5-1AFC-2B96-93C2CA74C7B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145273" t="-5295" r="-50361" b="-85523"/>
                </a:stretch>
              </a:blipFill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id="{02D74C03-5095-4215-30EE-8C2498289A2F}"/>
                </a:ext>
              </a:extLst>
            </p:cNvPr>
            <p:cNvGrpSpPr/>
            <p:nvPr/>
          </p:nvGrpSpPr>
          <p:grpSpPr>
            <a:xfrm>
              <a:off x="2153085" y="1081346"/>
              <a:ext cx="6673121" cy="497355"/>
              <a:chOff x="0" y="0"/>
              <a:chExt cx="1318147" cy="98243"/>
            </a:xfrm>
          </p:grpSpPr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5DCC8D6D-7217-85B2-AB6D-1562D7A32C65}"/>
                  </a:ext>
                </a:extLst>
              </p:cNvPr>
              <p:cNvSpPr/>
              <p:nvPr/>
            </p:nvSpPr>
            <p:spPr>
              <a:xfrm>
                <a:off x="0" y="0"/>
                <a:ext cx="1318147" cy="98243"/>
              </a:xfrm>
              <a:custGeom>
                <a:avLst/>
                <a:gdLst/>
                <a:ahLst/>
                <a:cxnLst/>
                <a:rect l="l" t="t" r="r" b="b"/>
                <a:pathLst>
                  <a:path w="1318147" h="98243">
                    <a:moveTo>
                      <a:pt x="0" y="0"/>
                    </a:moveTo>
                    <a:lnTo>
                      <a:pt x="1318147" y="0"/>
                    </a:lnTo>
                    <a:lnTo>
                      <a:pt x="1318147" y="98243"/>
                    </a:lnTo>
                    <a:lnTo>
                      <a:pt x="0" y="98243"/>
                    </a:lnTo>
                    <a:close/>
                  </a:path>
                </a:pathLst>
              </a:custGeom>
              <a:solidFill>
                <a:srgbClr val="E9E9E9"/>
              </a:solidFill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" name="TextBox 29">
                <a:extLst>
                  <a:ext uri="{FF2B5EF4-FFF2-40B4-BE49-F238E27FC236}">
                    <a16:creationId xmlns:a16="http://schemas.microsoft.com/office/drawing/2014/main" id="{1997EEEF-1C7B-2C2D-AA71-EBD855144C3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1318147" cy="1553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8"/>
                  </a:lnSpc>
                </a:pPr>
                <a:endParaRPr/>
              </a:p>
            </p:txBody>
          </p:sp>
        </p:grpSp>
        <p:grpSp>
          <p:nvGrpSpPr>
            <p:cNvPr id="27" name="Group 30">
              <a:extLst>
                <a:ext uri="{FF2B5EF4-FFF2-40B4-BE49-F238E27FC236}">
                  <a16:creationId xmlns:a16="http://schemas.microsoft.com/office/drawing/2014/main" id="{C5CAAF1E-AFEF-D6A8-602D-06C6F3400EE9}"/>
                </a:ext>
              </a:extLst>
            </p:cNvPr>
            <p:cNvGrpSpPr/>
            <p:nvPr/>
          </p:nvGrpSpPr>
          <p:grpSpPr>
            <a:xfrm>
              <a:off x="1237215" y="6139962"/>
              <a:ext cx="4862767" cy="471971"/>
              <a:chOff x="0" y="0"/>
              <a:chExt cx="960547" cy="93229"/>
            </a:xfrm>
          </p:grpSpPr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4738F040-A919-EE39-F89F-629F37EEBBD2}"/>
                  </a:ext>
                </a:extLst>
              </p:cNvPr>
              <p:cNvSpPr/>
              <p:nvPr/>
            </p:nvSpPr>
            <p:spPr>
              <a:xfrm>
                <a:off x="0" y="0"/>
                <a:ext cx="960547" cy="93229"/>
              </a:xfrm>
              <a:custGeom>
                <a:avLst/>
                <a:gdLst/>
                <a:ahLst/>
                <a:cxnLst/>
                <a:rect l="l" t="t" r="r" b="b"/>
                <a:pathLst>
                  <a:path w="960547" h="93229">
                    <a:moveTo>
                      <a:pt x="0" y="0"/>
                    </a:moveTo>
                    <a:lnTo>
                      <a:pt x="960547" y="0"/>
                    </a:lnTo>
                    <a:lnTo>
                      <a:pt x="960547" y="93229"/>
                    </a:lnTo>
                    <a:lnTo>
                      <a:pt x="0" y="932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9" name="TextBox 32">
                <a:extLst>
                  <a:ext uri="{FF2B5EF4-FFF2-40B4-BE49-F238E27FC236}">
                    <a16:creationId xmlns:a16="http://schemas.microsoft.com/office/drawing/2014/main" id="{814E4CCA-6ED8-C84F-37E0-645B3856A7F2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960547" cy="1503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8"/>
                  </a:lnSpc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326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8">
            <a:extLst>
              <a:ext uri="{FF2B5EF4-FFF2-40B4-BE49-F238E27FC236}">
                <a16:creationId xmlns:a16="http://schemas.microsoft.com/office/drawing/2014/main" id="{9EA847CD-0F56-26C2-1644-1C03F6DBB11D}"/>
              </a:ext>
            </a:extLst>
          </p:cNvPr>
          <p:cNvGrpSpPr/>
          <p:nvPr/>
        </p:nvGrpSpPr>
        <p:grpSpPr>
          <a:xfrm>
            <a:off x="829925" y="865059"/>
            <a:ext cx="6028075" cy="1700756"/>
            <a:chOff x="0" y="0"/>
            <a:chExt cx="1270353" cy="389224"/>
          </a:xfrm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2F192ED7-EDCD-5023-2C14-F13D10E5DF88}"/>
                </a:ext>
              </a:extLst>
            </p:cNvPr>
            <p:cNvSpPr/>
            <p:nvPr/>
          </p:nvSpPr>
          <p:spPr>
            <a:xfrm>
              <a:off x="0" y="0"/>
              <a:ext cx="1270353" cy="389224"/>
            </a:xfrm>
            <a:custGeom>
              <a:avLst/>
              <a:gdLst/>
              <a:ahLst/>
              <a:cxnLst/>
              <a:rect l="l" t="t" r="r" b="b"/>
              <a:pathLst>
                <a:path w="1270353" h="389224">
                  <a:moveTo>
                    <a:pt x="0" y="0"/>
                  </a:moveTo>
                  <a:lnTo>
                    <a:pt x="1270353" y="0"/>
                  </a:lnTo>
                  <a:lnTo>
                    <a:pt x="1270353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endParaRPr lang="en-GR"/>
            </a:p>
          </p:txBody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9848B18A-8863-CFEB-47A8-02A1CF393969}"/>
                </a:ext>
              </a:extLst>
            </p:cNvPr>
            <p:cNvSpPr txBox="1"/>
            <p:nvPr/>
          </p:nvSpPr>
          <p:spPr>
            <a:xfrm>
              <a:off x="0" y="-38100"/>
              <a:ext cx="1270353" cy="427324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>
            <a:off x="4819001" y="818501"/>
            <a:ext cx="8649999" cy="8649999"/>
          </a:xfrm>
          <a:custGeom>
            <a:avLst/>
            <a:gdLst/>
            <a:ahLst/>
            <a:cxnLst/>
            <a:rect l="l" t="t" r="r" b="b"/>
            <a:pathLst>
              <a:path w="8649999" h="8649999">
                <a:moveTo>
                  <a:pt x="0" y="0"/>
                </a:moveTo>
                <a:lnTo>
                  <a:pt x="8649998" y="0"/>
                </a:lnTo>
                <a:lnTo>
                  <a:pt x="8649998" y="8649998"/>
                </a:lnTo>
                <a:lnTo>
                  <a:pt x="0" y="86499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513706" y="848673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4" y="0"/>
                </a:lnTo>
                <a:lnTo>
                  <a:pt x="1947414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6945624" y="629693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3" y="0"/>
                </a:lnTo>
                <a:lnTo>
                  <a:pt x="2416623" y="1322551"/>
                </a:lnTo>
                <a:lnTo>
                  <a:pt x="0" y="1322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8259925" y="4259425"/>
            <a:ext cx="1768150" cy="1768150"/>
          </a:xfrm>
          <a:custGeom>
            <a:avLst/>
            <a:gdLst/>
            <a:ahLst/>
            <a:cxnLst/>
            <a:rect l="l" t="t" r="r" b="b"/>
            <a:pathLst>
              <a:path w="1768150" h="1768150">
                <a:moveTo>
                  <a:pt x="0" y="0"/>
                </a:moveTo>
                <a:lnTo>
                  <a:pt x="1768150" y="0"/>
                </a:lnTo>
                <a:lnTo>
                  <a:pt x="1768150" y="1768150"/>
                </a:lnTo>
                <a:lnTo>
                  <a:pt x="0" y="17681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915286" y="3373518"/>
            <a:ext cx="1172553" cy="1141774"/>
          </a:xfrm>
          <a:custGeom>
            <a:avLst/>
            <a:gdLst/>
            <a:ahLst/>
            <a:cxnLst/>
            <a:rect l="l" t="t" r="r" b="b"/>
            <a:pathLst>
              <a:path w="1172553" h="1141774">
                <a:moveTo>
                  <a:pt x="0" y="0"/>
                </a:moveTo>
                <a:lnTo>
                  <a:pt x="1172553" y="0"/>
                </a:lnTo>
                <a:lnTo>
                  <a:pt x="1172553" y="1141774"/>
                </a:lnTo>
                <a:lnTo>
                  <a:pt x="0" y="11417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1007175" y="6705778"/>
            <a:ext cx="2046439" cy="2799854"/>
          </a:xfrm>
          <a:custGeom>
            <a:avLst/>
            <a:gdLst/>
            <a:ahLst/>
            <a:cxnLst/>
            <a:rect l="l" t="t" r="r" b="b"/>
            <a:pathLst>
              <a:path w="2046439" h="2799854">
                <a:moveTo>
                  <a:pt x="0" y="0"/>
                </a:moveTo>
                <a:lnTo>
                  <a:pt x="2046440" y="0"/>
                </a:lnTo>
                <a:lnTo>
                  <a:pt x="2046440" y="2799854"/>
                </a:lnTo>
                <a:lnTo>
                  <a:pt x="0" y="2799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7086600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096505" y="1096005"/>
            <a:ext cx="8094991" cy="8094991"/>
          </a:xfrm>
          <a:custGeom>
            <a:avLst/>
            <a:gdLst/>
            <a:ahLst/>
            <a:cxnLst/>
            <a:rect l="l" t="t" r="r" b="b"/>
            <a:pathLst>
              <a:path w="8094991" h="8094991">
                <a:moveTo>
                  <a:pt x="0" y="0"/>
                </a:moveTo>
                <a:lnTo>
                  <a:pt x="8094990" y="0"/>
                </a:lnTo>
                <a:lnTo>
                  <a:pt x="8094990" y="8094990"/>
                </a:lnTo>
                <a:lnTo>
                  <a:pt x="0" y="809499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1327464" y="1695698"/>
            <a:ext cx="2046439" cy="2799854"/>
          </a:xfrm>
          <a:custGeom>
            <a:avLst/>
            <a:gdLst/>
            <a:ahLst/>
            <a:cxnLst/>
            <a:rect l="l" t="t" r="r" b="b"/>
            <a:pathLst>
              <a:path w="2046439" h="2799854">
                <a:moveTo>
                  <a:pt x="0" y="0"/>
                </a:moveTo>
                <a:lnTo>
                  <a:pt x="2046439" y="0"/>
                </a:lnTo>
                <a:lnTo>
                  <a:pt x="2046439" y="2799854"/>
                </a:lnTo>
                <a:lnTo>
                  <a:pt x="0" y="2799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1201400" y="1715437"/>
            <a:ext cx="2421279" cy="242127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357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1327464" y="2453414"/>
            <a:ext cx="2169151" cy="945326"/>
          </a:xfrm>
          <a:custGeom>
            <a:avLst/>
            <a:gdLst/>
            <a:ahLst/>
            <a:cxnLst/>
            <a:rect l="l" t="t" r="r" b="b"/>
            <a:pathLst>
              <a:path w="2169151" h="945326">
                <a:moveTo>
                  <a:pt x="0" y="0"/>
                </a:moveTo>
                <a:lnTo>
                  <a:pt x="2169151" y="0"/>
                </a:lnTo>
                <a:lnTo>
                  <a:pt x="2169151" y="945326"/>
                </a:lnTo>
                <a:lnTo>
                  <a:pt x="0" y="9453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611368" y="2700149"/>
            <a:ext cx="1886286" cy="2580739"/>
          </a:xfrm>
          <a:custGeom>
            <a:avLst/>
            <a:gdLst/>
            <a:ahLst/>
            <a:cxnLst/>
            <a:rect l="l" t="t" r="r" b="b"/>
            <a:pathLst>
              <a:path w="1886286" h="2580739">
                <a:moveTo>
                  <a:pt x="0" y="0"/>
                </a:moveTo>
                <a:lnTo>
                  <a:pt x="1886286" y="0"/>
                </a:lnTo>
                <a:lnTo>
                  <a:pt x="1886286" y="2580739"/>
                </a:lnTo>
                <a:lnTo>
                  <a:pt x="0" y="25807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4364200" y="2700149"/>
            <a:ext cx="2274725" cy="227472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357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5554511" y="6953110"/>
            <a:ext cx="1977188" cy="2705108"/>
          </a:xfrm>
          <a:custGeom>
            <a:avLst/>
            <a:gdLst/>
            <a:ahLst/>
            <a:cxnLst/>
            <a:rect l="l" t="t" r="r" b="b"/>
            <a:pathLst>
              <a:path w="1977188" h="2705108">
                <a:moveTo>
                  <a:pt x="0" y="0"/>
                </a:moveTo>
                <a:lnTo>
                  <a:pt x="1977188" y="0"/>
                </a:lnTo>
                <a:lnTo>
                  <a:pt x="1977188" y="2705108"/>
                </a:lnTo>
                <a:lnTo>
                  <a:pt x="0" y="27051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5359135" y="6958207"/>
            <a:ext cx="2417153" cy="2417153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357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778172" y="6686550"/>
            <a:ext cx="2504445" cy="2504445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357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Freeform 29"/>
          <p:cNvSpPr/>
          <p:nvPr/>
        </p:nvSpPr>
        <p:spPr>
          <a:xfrm>
            <a:off x="10920948" y="7589297"/>
            <a:ext cx="2218894" cy="698952"/>
          </a:xfrm>
          <a:custGeom>
            <a:avLst/>
            <a:gdLst/>
            <a:ahLst/>
            <a:cxnLst/>
            <a:rect l="l" t="t" r="r" b="b"/>
            <a:pathLst>
              <a:path w="2218894" h="698952">
                <a:moveTo>
                  <a:pt x="0" y="0"/>
                </a:moveTo>
                <a:lnTo>
                  <a:pt x="2218894" y="0"/>
                </a:lnTo>
                <a:lnTo>
                  <a:pt x="2218894" y="698952"/>
                </a:lnTo>
                <a:lnTo>
                  <a:pt x="0" y="69895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4907994" y="3241082"/>
            <a:ext cx="1179846" cy="1192859"/>
          </a:xfrm>
          <a:custGeom>
            <a:avLst/>
            <a:gdLst/>
            <a:ahLst/>
            <a:cxnLst/>
            <a:rect l="l" t="t" r="r" b="b"/>
            <a:pathLst>
              <a:path w="1179846" h="1192859">
                <a:moveTo>
                  <a:pt x="0" y="0"/>
                </a:moveTo>
                <a:lnTo>
                  <a:pt x="1179845" y="0"/>
                </a:lnTo>
                <a:lnTo>
                  <a:pt x="1179845" y="1192859"/>
                </a:lnTo>
                <a:lnTo>
                  <a:pt x="0" y="119285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1" name="Group 31"/>
          <p:cNvGrpSpPr/>
          <p:nvPr/>
        </p:nvGrpSpPr>
        <p:grpSpPr>
          <a:xfrm>
            <a:off x="15308514" y="9070646"/>
            <a:ext cx="2357799" cy="840234"/>
            <a:chOff x="0" y="0"/>
            <a:chExt cx="3143732" cy="112031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143732" cy="1120312"/>
            </a:xfrm>
            <a:custGeom>
              <a:avLst/>
              <a:gdLst/>
              <a:ahLst/>
              <a:cxnLst/>
              <a:rect l="l" t="t" r="r" b="b"/>
              <a:pathLst>
                <a:path w="3143732" h="1120312">
                  <a:moveTo>
                    <a:pt x="0" y="0"/>
                  </a:moveTo>
                  <a:lnTo>
                    <a:pt x="3143732" y="0"/>
                  </a:lnTo>
                  <a:lnTo>
                    <a:pt x="3143732" y="1120312"/>
                  </a:lnTo>
                  <a:lnTo>
                    <a:pt x="0" y="11203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222162" y="187141"/>
              <a:ext cx="1725562" cy="583162"/>
            </a:xfrm>
            <a:custGeom>
              <a:avLst/>
              <a:gdLst/>
              <a:ahLst/>
              <a:cxnLst/>
              <a:rect l="l" t="t" r="r" b="b"/>
              <a:pathLst>
                <a:path w="1725562" h="583162">
                  <a:moveTo>
                    <a:pt x="0" y="0"/>
                  </a:moveTo>
                  <a:lnTo>
                    <a:pt x="1725562" y="0"/>
                  </a:lnTo>
                  <a:lnTo>
                    <a:pt x="1725562" y="583163"/>
                  </a:lnTo>
                  <a:lnTo>
                    <a:pt x="0" y="583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350077" y="401958"/>
              <a:ext cx="277409" cy="632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027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77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  <p:sp>
          <p:nvSpPr>
            <p:cNvPr id="35" name="Freeform 35"/>
            <p:cNvSpPr/>
            <p:nvPr/>
          </p:nvSpPr>
          <p:spPr>
            <a:xfrm>
              <a:off x="1283574" y="610956"/>
              <a:ext cx="226423" cy="316574"/>
            </a:xfrm>
            <a:custGeom>
              <a:avLst/>
              <a:gdLst/>
              <a:ahLst/>
              <a:cxnLst/>
              <a:rect l="l" t="t" r="r" b="b"/>
              <a:pathLst>
                <a:path w="226423" h="316574">
                  <a:moveTo>
                    <a:pt x="0" y="0"/>
                  </a:moveTo>
                  <a:lnTo>
                    <a:pt x="226424" y="0"/>
                  </a:lnTo>
                  <a:lnTo>
                    <a:pt x="226424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36"/>
            <p:cNvSpPr/>
            <p:nvPr/>
          </p:nvSpPr>
          <p:spPr>
            <a:xfrm>
              <a:off x="1553882" y="610956"/>
              <a:ext cx="222177" cy="316574"/>
            </a:xfrm>
            <a:custGeom>
              <a:avLst/>
              <a:gdLst/>
              <a:ahLst/>
              <a:cxnLst/>
              <a:rect l="l" t="t" r="r" b="b"/>
              <a:pathLst>
                <a:path w="222177" h="316574">
                  <a:moveTo>
                    <a:pt x="0" y="0"/>
                  </a:moveTo>
                  <a:lnTo>
                    <a:pt x="222177" y="0"/>
                  </a:lnTo>
                  <a:lnTo>
                    <a:pt x="222177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2096016" y="102537"/>
              <a:ext cx="915237" cy="915237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0" name="Freeform 40"/>
            <p:cNvSpPr/>
            <p:nvPr/>
          </p:nvSpPr>
          <p:spPr>
            <a:xfrm rot="-10800000">
              <a:off x="2263569" y="361432"/>
              <a:ext cx="605531" cy="397449"/>
            </a:xfrm>
            <a:custGeom>
              <a:avLst/>
              <a:gdLst/>
              <a:ahLst/>
              <a:cxnLst/>
              <a:rect l="l" t="t" r="r" b="b"/>
              <a:pathLst>
                <a:path w="605531" h="397449">
                  <a:moveTo>
                    <a:pt x="0" y="0"/>
                  </a:moveTo>
                  <a:lnTo>
                    <a:pt x="605531" y="0"/>
                  </a:lnTo>
                  <a:lnTo>
                    <a:pt x="605531" y="397448"/>
                  </a:lnTo>
                  <a:lnTo>
                    <a:pt x="0" y="397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Freeform 41"/>
          <p:cNvSpPr/>
          <p:nvPr/>
        </p:nvSpPr>
        <p:spPr>
          <a:xfrm>
            <a:off x="5497916" y="7630531"/>
            <a:ext cx="2331381" cy="1350266"/>
          </a:xfrm>
          <a:custGeom>
            <a:avLst/>
            <a:gdLst/>
            <a:ahLst/>
            <a:cxnLst/>
            <a:rect l="l" t="t" r="r" b="b"/>
            <a:pathLst>
              <a:path w="2331381" h="1350266">
                <a:moveTo>
                  <a:pt x="0" y="0"/>
                </a:moveTo>
                <a:lnTo>
                  <a:pt x="2331381" y="0"/>
                </a:lnTo>
                <a:lnTo>
                  <a:pt x="2331381" y="1350266"/>
                </a:lnTo>
                <a:lnTo>
                  <a:pt x="0" y="1350266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-4761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609307" y="3447544"/>
            <a:ext cx="3726832" cy="461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7" b="0" i="0" u="none" strike="noStrike" kern="1200" cap="none" spc="0" normalizeH="0" baseline="0" noProof="0" dirty="0" err="1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Τηλεφωνικό</a:t>
            </a:r>
            <a:r>
              <a:rPr kumimoji="0" lang="en-US" sz="2877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en-US" sz="2877" b="0" i="0" u="none" strike="noStrike" kern="1200" cap="none" spc="0" normalizeH="0" baseline="0" noProof="0" dirty="0" err="1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κέντρο</a:t>
            </a:r>
            <a:endParaRPr kumimoji="0" lang="en-US" sz="2877" b="0" i="0" u="none" strike="noStrike" kern="1200" cap="none" spc="0" normalizeH="0" baseline="0" noProof="0" dirty="0">
              <a:ln>
                <a:noFill/>
              </a:ln>
              <a:solidFill>
                <a:srgbClr val="1E3A8A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3898904" y="2379796"/>
            <a:ext cx="3726832" cy="461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7" b="0" i="0" u="none" strike="noStrike" kern="1200" cap="none" spc="0" normalizeH="0" baseline="0" noProof="0" dirty="0" err="1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Chatbo</a:t>
            </a:r>
            <a:r>
              <a:rPr lang="en-US" sz="2877" dirty="0">
                <a:solidFill>
                  <a:srgbClr val="1E3A8A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endParaRPr kumimoji="0" lang="en-US" sz="2877" b="0" i="0" u="none" strike="noStrike" kern="1200" cap="none" spc="0" normalizeH="0" baseline="0" noProof="0" dirty="0">
              <a:ln>
                <a:noFill/>
              </a:ln>
              <a:solidFill>
                <a:srgbClr val="1E3A8A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3555227" y="7692895"/>
            <a:ext cx="3726832" cy="488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7" b="0" i="0" u="none" strike="noStrike" kern="1200" cap="none" spc="0" normalizeH="0" baseline="0" noProof="0" dirty="0" err="1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Φυσική</a:t>
            </a:r>
            <a:r>
              <a:rPr kumimoji="0" lang="en-US" sz="2877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πα</a:t>
            </a:r>
            <a:r>
              <a:rPr kumimoji="0" lang="en-US" sz="2877" b="0" i="0" u="none" strike="noStrike" kern="1200" cap="none" spc="0" normalizeH="0" baseline="0" noProof="0" dirty="0" err="1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ρουσί</a:t>
            </a:r>
            <a:r>
              <a:rPr kumimoji="0" lang="en-US" sz="2877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A3CBBA6-EEEE-40FB-4535-7D131D982AC8}"/>
              </a:ext>
            </a:extLst>
          </p:cNvPr>
          <p:cNvSpPr txBox="1"/>
          <p:nvPr/>
        </p:nvSpPr>
        <p:spPr>
          <a:xfrm>
            <a:off x="829925" y="1104900"/>
            <a:ext cx="57232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dirty="0">
                <a:solidFill>
                  <a:schemeClr val="bg1"/>
                </a:solidFill>
                <a:latin typeface="Verdana"/>
                <a:ea typeface="Verdana"/>
              </a:rPr>
              <a:t>Ενιαία, </a:t>
            </a:r>
            <a:r>
              <a:rPr lang="el-GR" sz="3600" dirty="0" err="1">
                <a:solidFill>
                  <a:schemeClr val="bg1"/>
                </a:solidFill>
                <a:latin typeface="Verdana"/>
                <a:ea typeface="Verdana"/>
              </a:rPr>
              <a:t>Πολυκαναλική</a:t>
            </a:r>
            <a:r>
              <a:rPr lang="el-GR" sz="3600" dirty="0">
                <a:solidFill>
                  <a:schemeClr val="bg1"/>
                </a:solidFill>
                <a:latin typeface="Verdana"/>
                <a:ea typeface="Verdana"/>
              </a:rPr>
              <a:t> εξυπηρέτηση</a:t>
            </a:r>
            <a:endParaRPr lang="en-GR" sz="360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pic>
        <p:nvPicPr>
          <p:cNvPr id="50" name="Εικόνα 49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97F61C49-8064-6628-E999-31ED5267040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5F44BB31-61EE-597F-37E0-D4FF3B187141}"/>
                  </a:ext>
                </a:extLst>
              </p14:cNvPr>
              <p14:cNvContentPartPr/>
              <p14:nvPr/>
            </p14:nvContentPartPr>
            <p14:xfrm rot="21123380">
              <a:off x="168873" y="739055"/>
              <a:ext cx="3260675" cy="1208563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5F44BB31-61EE-597F-37E0-D4FF3B18714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21123380">
                <a:off x="130715" y="701265"/>
                <a:ext cx="3336630" cy="128414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9926" y="865059"/>
            <a:ext cx="7240154" cy="1700756"/>
            <a:chOff x="0" y="0"/>
            <a:chExt cx="2274280" cy="3892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280" cy="389224"/>
            </a:xfrm>
            <a:custGeom>
              <a:avLst/>
              <a:gdLst/>
              <a:ahLst/>
              <a:cxnLst/>
              <a:rect l="l" t="t" r="r" b="b"/>
              <a:pathLst>
                <a:path w="2274280" h="389224">
                  <a:moveTo>
                    <a:pt x="0" y="0"/>
                  </a:moveTo>
                  <a:lnTo>
                    <a:pt x="2274280" y="0"/>
                  </a:lnTo>
                  <a:lnTo>
                    <a:pt x="2274280" y="389224"/>
                  </a:lnTo>
                  <a:lnTo>
                    <a:pt x="0" y="389224"/>
                  </a:lnTo>
                  <a:close/>
                </a:path>
              </a:pathLst>
            </a:custGeom>
            <a:solidFill>
              <a:srgbClr val="1E3A8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74280" cy="427324"/>
            </a:xfrm>
            <a:prstGeom prst="rect">
              <a:avLst/>
            </a:prstGeom>
          </p:spPr>
          <p:txBody>
            <a:bodyPr lIns="45116" tIns="45116" rIns="45116" bIns="4511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901501" y="9087387"/>
            <a:ext cx="2357799" cy="834071"/>
            <a:chOff x="0" y="0"/>
            <a:chExt cx="3143732" cy="1112095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3143732" cy="1112095"/>
            </a:xfrm>
            <a:custGeom>
              <a:avLst/>
              <a:gdLst/>
              <a:ahLst/>
              <a:cxnLst/>
              <a:rect l="l" t="t" r="r" b="b"/>
              <a:pathLst>
                <a:path w="3143732" h="1112095">
                  <a:moveTo>
                    <a:pt x="0" y="0"/>
                  </a:moveTo>
                  <a:lnTo>
                    <a:pt x="3143732" y="0"/>
                  </a:lnTo>
                  <a:lnTo>
                    <a:pt x="3143732" y="1112095"/>
                  </a:lnTo>
                  <a:lnTo>
                    <a:pt x="0" y="1112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83066" y="264466"/>
              <a:ext cx="1725562" cy="583162"/>
            </a:xfrm>
            <a:custGeom>
              <a:avLst/>
              <a:gdLst/>
              <a:ahLst/>
              <a:cxnLst/>
              <a:rect l="l" t="t" r="r" b="b"/>
              <a:pathLst>
                <a:path w="1725562" h="583162">
                  <a:moveTo>
                    <a:pt x="0" y="0"/>
                  </a:moveTo>
                  <a:lnTo>
                    <a:pt x="1725562" y="0"/>
                  </a:lnTo>
                  <a:lnTo>
                    <a:pt x="1725562" y="583163"/>
                  </a:lnTo>
                  <a:lnTo>
                    <a:pt x="0" y="583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210981" y="479283"/>
              <a:ext cx="277409" cy="632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027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77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2097770" y="719322"/>
              <a:ext cx="226423" cy="316574"/>
            </a:xfrm>
            <a:custGeom>
              <a:avLst/>
              <a:gdLst/>
              <a:ahLst/>
              <a:cxnLst/>
              <a:rect l="l" t="t" r="r" b="b"/>
              <a:pathLst>
                <a:path w="226423" h="316574">
                  <a:moveTo>
                    <a:pt x="0" y="0"/>
                  </a:moveTo>
                  <a:lnTo>
                    <a:pt x="226423" y="0"/>
                  </a:lnTo>
                  <a:lnTo>
                    <a:pt x="226423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2368077" y="719322"/>
              <a:ext cx="222177" cy="316574"/>
            </a:xfrm>
            <a:custGeom>
              <a:avLst/>
              <a:gdLst/>
              <a:ahLst/>
              <a:cxnLst/>
              <a:rect l="l" t="t" r="r" b="b"/>
              <a:pathLst>
                <a:path w="222177" h="316574">
                  <a:moveTo>
                    <a:pt x="0" y="0"/>
                  </a:moveTo>
                  <a:lnTo>
                    <a:pt x="222177" y="0"/>
                  </a:lnTo>
                  <a:lnTo>
                    <a:pt x="222177" y="316573"/>
                  </a:lnTo>
                  <a:lnTo>
                    <a:pt x="0" y="316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-179611" y="7576722"/>
            <a:ext cx="2416622" cy="1322551"/>
          </a:xfrm>
          <a:custGeom>
            <a:avLst/>
            <a:gdLst/>
            <a:ahLst/>
            <a:cxnLst/>
            <a:rect l="l" t="t" r="r" b="b"/>
            <a:pathLst>
              <a:path w="2416622" h="1322551">
                <a:moveTo>
                  <a:pt x="0" y="0"/>
                </a:moveTo>
                <a:lnTo>
                  <a:pt x="2416622" y="0"/>
                </a:lnTo>
                <a:lnTo>
                  <a:pt x="2416622" y="1322551"/>
                </a:lnTo>
                <a:lnTo>
                  <a:pt x="0" y="13225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2362200" y="8010222"/>
            <a:ext cx="14767409" cy="889051"/>
            <a:chOff x="0" y="0"/>
            <a:chExt cx="2103206" cy="76778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03206" cy="767786"/>
            </a:xfrm>
            <a:custGeom>
              <a:avLst/>
              <a:gdLst/>
              <a:ahLst/>
              <a:cxnLst/>
              <a:rect l="l" t="t" r="r" b="b"/>
              <a:pathLst>
                <a:path w="2103206" h="767786">
                  <a:moveTo>
                    <a:pt x="0" y="0"/>
                  </a:moveTo>
                  <a:lnTo>
                    <a:pt x="2103206" y="0"/>
                  </a:lnTo>
                  <a:lnTo>
                    <a:pt x="2103206" y="767786"/>
                  </a:lnTo>
                  <a:lnTo>
                    <a:pt x="0" y="767786"/>
                  </a:lnTo>
                  <a:close/>
                </a:path>
              </a:pathLst>
            </a:custGeom>
            <a:solidFill>
              <a:srgbClr val="A4B9D8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103206" cy="824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Freeform 29"/>
          <p:cNvSpPr/>
          <p:nvPr/>
        </p:nvSpPr>
        <p:spPr>
          <a:xfrm>
            <a:off x="16133856" y="8076560"/>
            <a:ext cx="681946" cy="729523"/>
          </a:xfrm>
          <a:custGeom>
            <a:avLst/>
            <a:gdLst/>
            <a:ahLst/>
            <a:cxnLst/>
            <a:rect l="l" t="t" r="r" b="b"/>
            <a:pathLst>
              <a:path w="1215405" h="1195655">
                <a:moveTo>
                  <a:pt x="0" y="0"/>
                </a:moveTo>
                <a:lnTo>
                  <a:pt x="1215405" y="0"/>
                </a:lnTo>
                <a:lnTo>
                  <a:pt x="1215405" y="1195655"/>
                </a:lnTo>
                <a:lnTo>
                  <a:pt x="0" y="11956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3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028700" y="1100024"/>
            <a:ext cx="9586644" cy="91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1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Montserrat"/>
                <a:sym typeface="Montserrat"/>
              </a:rPr>
              <a:t>Ενιαία </a:t>
            </a:r>
            <a:r>
              <a:rPr lang="el-GR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/>
                <a:sym typeface="Montserrat"/>
              </a:rPr>
              <a:t>Δ</a:t>
            </a:r>
            <a:r>
              <a:rPr kumimoji="0" lang="el-G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Montserrat"/>
                <a:sym typeface="Montserrat"/>
              </a:rPr>
              <a:t>ιαχείριση</a:t>
            </a:r>
            <a:r>
              <a: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Montserrat"/>
                <a:sym typeface="Montserrat"/>
              </a:rPr>
              <a:t> Καμπάνιας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Montserrat"/>
              <a:sym typeface="Montserra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1075671" y="3566055"/>
            <a:ext cx="3726832" cy="529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8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77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Ο</a:t>
            </a:r>
            <a:r>
              <a:rPr kumimoji="0" lang="el-GR" sz="3277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μάδες</a:t>
            </a:r>
            <a:r>
              <a:rPr kumimoji="0" lang="en-US" sz="3277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en-US" sz="3277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Σ</a:t>
            </a:r>
            <a:r>
              <a:rPr kumimoji="0" lang="el-GR" sz="3277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τόχοι</a:t>
            </a:r>
            <a:endParaRPr kumimoji="0" lang="en-US" sz="3277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095898" y="6812665"/>
            <a:ext cx="6974181" cy="1197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7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Email, SMS, ψηφιακές εφαρμογές (Viber)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525298" y="7412965"/>
            <a:ext cx="3726832" cy="5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8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77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ΕΓΓΥΗΣΕΙΣ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667000" y="8138540"/>
            <a:ext cx="14767409" cy="545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GDPR,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ελάχιστ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δεδομέν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έλεγχος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π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ρόσ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βα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σης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ιχνηλ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σιμότητ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α, α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σφάλει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α</a:t>
            </a:r>
          </a:p>
        </p:txBody>
      </p:sp>
      <p:pic>
        <p:nvPicPr>
          <p:cNvPr id="40" name="Εικόνα 39" descr="Εικόνα που περιέχει κείμενο, στιγμιότυπο οθόνης, γραμματοσειρά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BC6226FE-53A5-7439-3A8A-A3D2F4E36E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28060"/>
          <a:stretch/>
        </p:blipFill>
        <p:spPr>
          <a:xfrm>
            <a:off x="533400" y="9241809"/>
            <a:ext cx="2928938" cy="741527"/>
          </a:xfrm>
          <a:prstGeom prst="rect">
            <a:avLst/>
          </a:prstGeom>
        </p:spPr>
      </p:pic>
      <p:sp>
        <p:nvSpPr>
          <p:cNvPr id="14" name="TextBox 33">
            <a:extLst>
              <a:ext uri="{FF2B5EF4-FFF2-40B4-BE49-F238E27FC236}">
                <a16:creationId xmlns:a16="http://schemas.microsoft.com/office/drawing/2014/main" id="{C721B9A7-7F35-744F-F585-1D01C2F81471}"/>
              </a:ext>
            </a:extLst>
          </p:cNvPr>
          <p:cNvSpPr txBox="1"/>
          <p:nvPr/>
        </p:nvSpPr>
        <p:spPr>
          <a:xfrm>
            <a:off x="2268856" y="5476985"/>
            <a:ext cx="4156940" cy="538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8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Φορείς Δημοσίου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E3A8A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TextBox 33">
            <a:extLst>
              <a:ext uri="{FF2B5EF4-FFF2-40B4-BE49-F238E27FC236}">
                <a16:creationId xmlns:a16="http://schemas.microsoft.com/office/drawing/2014/main" id="{BC8EC489-3FA0-E382-5525-4916C4FD2391}"/>
              </a:ext>
            </a:extLst>
          </p:cNvPr>
          <p:cNvSpPr txBox="1"/>
          <p:nvPr/>
        </p:nvSpPr>
        <p:spPr>
          <a:xfrm>
            <a:off x="9107895" y="4159783"/>
            <a:ext cx="7662384" cy="1119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58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rgbClr val="1E3A8A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Πολίτες/ επιχειρήσεις με βάση συγκεκριμένα κριτήρια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E3A8A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4ADA438-7D70-1A71-70DE-05A4E0CF77C9}"/>
              </a:ext>
            </a:extLst>
          </p:cNvPr>
          <p:cNvSpPr/>
          <p:nvPr/>
        </p:nvSpPr>
        <p:spPr>
          <a:xfrm>
            <a:off x="15513706" y="848673"/>
            <a:ext cx="1947415" cy="494664"/>
          </a:xfrm>
          <a:custGeom>
            <a:avLst/>
            <a:gdLst/>
            <a:ahLst/>
            <a:cxnLst/>
            <a:rect l="l" t="t" r="r" b="b"/>
            <a:pathLst>
              <a:path w="1947415" h="494664">
                <a:moveTo>
                  <a:pt x="0" y="0"/>
                </a:moveTo>
                <a:lnTo>
                  <a:pt x="1947414" y="0"/>
                </a:lnTo>
                <a:lnTo>
                  <a:pt x="1947414" y="494664"/>
                </a:lnTo>
                <a:lnTo>
                  <a:pt x="0" y="4946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B08C06CF-EAAB-6C8D-6265-F13E82328A12}"/>
              </a:ext>
            </a:extLst>
          </p:cNvPr>
          <p:cNvSpPr/>
          <p:nvPr/>
        </p:nvSpPr>
        <p:spPr>
          <a:xfrm rot="340864">
            <a:off x="5227171" y="4626387"/>
            <a:ext cx="4768269" cy="2777517"/>
          </a:xfrm>
          <a:custGeom>
            <a:avLst/>
            <a:gdLst/>
            <a:ahLst/>
            <a:cxnLst/>
            <a:rect l="l" t="t" r="r" b="b"/>
            <a:pathLst>
              <a:path w="4768269" h="2777517">
                <a:moveTo>
                  <a:pt x="0" y="0"/>
                </a:moveTo>
                <a:lnTo>
                  <a:pt x="4768269" y="0"/>
                </a:lnTo>
                <a:lnTo>
                  <a:pt x="4768269" y="2777517"/>
                </a:lnTo>
                <a:lnTo>
                  <a:pt x="0" y="277751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133</Words>
  <Application>Microsoft Office PowerPoint</Application>
  <PresentationFormat>Προσαρμογή</PresentationFormat>
  <Paragraphs>37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Calibri</vt:lpstr>
      <vt:lpstr>Verdana</vt:lpstr>
      <vt:lpstr>Montserrat</vt:lpstr>
      <vt:lpstr>Verdana Bold</vt:lpstr>
      <vt:lpstr>Arial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in Technology</dc:title>
  <dc:creator>Dimosthenis Anagnostopoulos</dc:creator>
  <cp:lastModifiedBy>alexandra vlachou</cp:lastModifiedBy>
  <cp:revision>10</cp:revision>
  <dcterms:created xsi:type="dcterms:W3CDTF">2006-08-16T00:00:00Z</dcterms:created>
  <dcterms:modified xsi:type="dcterms:W3CDTF">2026-06-09T11:23:40Z</dcterms:modified>
  <dc:identifier>DAHL-upE26g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9e74cba-dca7-414f-ad92-52c98334aefb_Enabled">
    <vt:lpwstr>true</vt:lpwstr>
  </property>
  <property fmtid="{D5CDD505-2E9C-101B-9397-08002B2CF9AE}" pid="3" name="MSIP_Label_b9e74cba-dca7-414f-ad92-52c98334aefb_SetDate">
    <vt:lpwstr>2026-06-08T17:12:07Z</vt:lpwstr>
  </property>
  <property fmtid="{D5CDD505-2E9C-101B-9397-08002B2CF9AE}" pid="4" name="MSIP_Label_b9e74cba-dca7-414f-ad92-52c98334aefb_Method">
    <vt:lpwstr>Standard</vt:lpwstr>
  </property>
  <property fmtid="{D5CDD505-2E9C-101B-9397-08002B2CF9AE}" pid="5" name="MSIP_Label_b9e74cba-dca7-414f-ad92-52c98334aefb_Name">
    <vt:lpwstr>HCDI_Public</vt:lpwstr>
  </property>
  <property fmtid="{D5CDD505-2E9C-101B-9397-08002B2CF9AE}" pid="6" name="MSIP_Label_b9e74cba-dca7-414f-ad92-52c98334aefb_SiteId">
    <vt:lpwstr>74566a7f-3d73-4abd-bebb-ece0c2e1ad4f</vt:lpwstr>
  </property>
  <property fmtid="{D5CDD505-2E9C-101B-9397-08002B2CF9AE}" pid="7" name="MSIP_Label_b9e74cba-dca7-414f-ad92-52c98334aefb_ActionId">
    <vt:lpwstr>f31844dc-adcc-4173-b984-90864da0d6c9</vt:lpwstr>
  </property>
  <property fmtid="{D5CDD505-2E9C-101B-9397-08002B2CF9AE}" pid="8" name="MSIP_Label_b9e74cba-dca7-414f-ad92-52c98334aefb_ContentBits">
    <vt:lpwstr>0</vt:lpwstr>
  </property>
  <property fmtid="{D5CDD505-2E9C-101B-9397-08002B2CF9AE}" pid="9" name="MSIP_Label_b9e74cba-dca7-414f-ad92-52c98334aefb_Tag">
    <vt:lpwstr>50, 3, 0, 1</vt:lpwstr>
  </property>
</Properties>
</file>